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7.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4"/>
    <p:sldMasterId id="2147483648" r:id="rId5"/>
    <p:sldMasterId id="2147483757" r:id="rId6"/>
    <p:sldMasterId id="2147483759" r:id="rId7"/>
    <p:sldMasterId id="2147483773" r:id="rId8"/>
    <p:sldMasterId id="2147483798" r:id="rId9"/>
    <p:sldMasterId id="2147483807" r:id="rId10"/>
    <p:sldMasterId id="2147483820" r:id="rId11"/>
  </p:sldMasterIdLst>
  <p:notesMasterIdLst>
    <p:notesMasterId r:id="rId23"/>
  </p:notesMasterIdLst>
  <p:handoutMasterIdLst>
    <p:handoutMasterId r:id="rId24"/>
  </p:handoutMasterIdLst>
  <p:sldIdLst>
    <p:sldId id="259" r:id="rId12"/>
    <p:sldId id="8064" r:id="rId13"/>
    <p:sldId id="2076137185" r:id="rId14"/>
    <p:sldId id="2076137214" r:id="rId15"/>
    <p:sldId id="405" r:id="rId16"/>
    <p:sldId id="2076137212" r:id="rId17"/>
    <p:sldId id="372" r:id="rId18"/>
    <p:sldId id="2076137213" r:id="rId19"/>
    <p:sldId id="377" r:id="rId20"/>
    <p:sldId id="378" r:id="rId21"/>
    <p:sldId id="379" r:id="rId22"/>
  </p:sldIdLst>
  <p:sldSz cx="12192000" cy="6858000"/>
  <p:notesSz cx="6881813" cy="9296400"/>
  <p:custDataLst>
    <p:tags r:id="rId2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3" pos="3840" userDrawn="1">
          <p15:clr>
            <a:srgbClr val="A4A3A4"/>
          </p15:clr>
        </p15:guide>
        <p15:guide id="4" pos="7296" userDrawn="1">
          <p15:clr>
            <a:srgbClr val="A4A3A4"/>
          </p15:clr>
        </p15:guide>
        <p15:guide id="5"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w Watkins"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951"/>
    <a:srgbClr val="99D7DC"/>
    <a:srgbClr val="EE2E36"/>
    <a:srgbClr val="BED6FA"/>
    <a:srgbClr val="006ED2"/>
    <a:srgbClr val="FFF014"/>
    <a:srgbClr val="84C447"/>
    <a:srgbClr val="00A5DC"/>
    <a:srgbClr val="F2F2F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5ECC8-077D-4C36-9AF5-6250D7029FF2}" v="52" dt="2021-08-05T16:10:52.948"/>
    <p1510:client id="{2D3AD4FB-86C5-4C85-DCB9-905B07A11659}" v="62" dt="2021-08-05T20:17:40.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1" autoAdjust="0"/>
    <p:restoredTop sz="94660"/>
  </p:normalViewPr>
  <p:slideViewPr>
    <p:cSldViewPr snapToGrid="0">
      <p:cViewPr varScale="1">
        <p:scale>
          <a:sx n="56" d="100"/>
          <a:sy n="56" d="100"/>
        </p:scale>
        <p:origin x="808" y="56"/>
      </p:cViewPr>
      <p:guideLst>
        <p:guide pos="3840"/>
        <p:guide pos="7296"/>
        <p:guide orient="horz" pos="2160"/>
      </p:guideLst>
    </p:cSldViewPr>
  </p:slideViewPr>
  <p:notesTextViewPr>
    <p:cViewPr>
      <p:scale>
        <a:sx n="1" d="1"/>
        <a:sy n="1" d="1"/>
      </p:scale>
      <p:origin x="0" y="0"/>
    </p:cViewPr>
  </p:notesTextViewPr>
  <p:sorterViewPr>
    <p:cViewPr>
      <p:scale>
        <a:sx n="100" d="100"/>
        <a:sy n="100" d="100"/>
      </p:scale>
      <p:origin x="0" y="-212"/>
    </p:cViewPr>
  </p:sorterViewPr>
  <p:notesViewPr>
    <p:cSldViewPr snapToGrid="0">
      <p:cViewPr>
        <p:scale>
          <a:sx n="1" d="2"/>
          <a:sy n="1" d="2"/>
        </p:scale>
        <p:origin x="2706" y="-2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119"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898103" y="0"/>
            <a:ext cx="2982119" cy="466434"/>
          </a:xfrm>
          <a:prstGeom prst="rect">
            <a:avLst/>
          </a:prstGeom>
        </p:spPr>
        <p:txBody>
          <a:bodyPr vert="horz" lIns="93177" tIns="46589" rIns="93177" bIns="46589" rtlCol="0"/>
          <a:lstStyle>
            <a:lvl1pPr algn="r">
              <a:defRPr sz="1200"/>
            </a:lvl1pPr>
          </a:lstStyle>
          <a:p>
            <a:fld id="{4EAE6261-4C6F-4D7B-A81B-BE259EABF6AE}" type="datetimeFigureOut">
              <a:rPr lang="en-US" smtClean="0"/>
              <a:t>3/9/2022</a:t>
            </a:fld>
            <a:endParaRPr lang="en-US" dirty="0"/>
          </a:p>
        </p:txBody>
      </p:sp>
      <p:sp>
        <p:nvSpPr>
          <p:cNvPr id="4" name="Footer Placeholder 3"/>
          <p:cNvSpPr>
            <a:spLocks noGrp="1"/>
          </p:cNvSpPr>
          <p:nvPr>
            <p:ph type="ftr" sz="quarter" idx="2"/>
          </p:nvPr>
        </p:nvSpPr>
        <p:spPr>
          <a:xfrm>
            <a:off x="1" y="8829969"/>
            <a:ext cx="2982119"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8103" y="8829969"/>
            <a:ext cx="2982119" cy="466433"/>
          </a:xfrm>
          <a:prstGeom prst="rect">
            <a:avLst/>
          </a:prstGeom>
        </p:spPr>
        <p:txBody>
          <a:bodyPr vert="horz" lIns="93177" tIns="46589" rIns="93177" bIns="46589" rtlCol="0" anchor="b"/>
          <a:lstStyle>
            <a:lvl1pPr algn="r">
              <a:defRPr sz="1200"/>
            </a:lvl1pPr>
          </a:lstStyle>
          <a:p>
            <a:fld id="{A3A68F1D-D919-4CD4-B335-5D988CDC4D8A}" type="slidenum">
              <a:rPr lang="en-US" smtClean="0"/>
              <a:t>‹#›</a:t>
            </a:fld>
            <a:endParaRPr lang="en-US" dirty="0"/>
          </a:p>
        </p:txBody>
      </p:sp>
    </p:spTree>
    <p:extLst>
      <p:ext uri="{BB962C8B-B14F-4D97-AF65-F5344CB8AC3E}">
        <p14:creationId xmlns:p14="http://schemas.microsoft.com/office/powerpoint/2010/main" val="1059561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119"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dirty="0"/>
          </a:p>
        </p:txBody>
      </p:sp>
      <p:sp>
        <p:nvSpPr>
          <p:cNvPr id="3" name="Date Placeholder 2"/>
          <p:cNvSpPr>
            <a:spLocks noGrp="1"/>
          </p:cNvSpPr>
          <p:nvPr>
            <p:ph type="dt" idx="1"/>
          </p:nvPr>
        </p:nvSpPr>
        <p:spPr>
          <a:xfrm>
            <a:off x="3898103" y="0"/>
            <a:ext cx="2982119" cy="464820"/>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itchFamily="34" charset="0"/>
              </a:defRPr>
            </a:lvl1pPr>
          </a:lstStyle>
          <a:p>
            <a:pPr>
              <a:defRPr/>
            </a:pPr>
            <a:fld id="{3384DE73-D098-4AA5-B771-ED01E99A6FB8}" type="datetimeFigureOut">
              <a:rPr lang="en-US" altLang="en-US"/>
              <a:pPr>
                <a:defRPr/>
              </a:pPr>
              <a:t>3/9/2022</a:t>
            </a:fld>
            <a:endParaRPr lang="en-US" alt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688182" y="4415791"/>
            <a:ext cx="550545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29967"/>
            <a:ext cx="2982119"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dirty="0"/>
          </a:p>
        </p:txBody>
      </p:sp>
      <p:sp>
        <p:nvSpPr>
          <p:cNvPr id="7" name="Slide Number Placeholder 6"/>
          <p:cNvSpPr>
            <a:spLocks noGrp="1"/>
          </p:cNvSpPr>
          <p:nvPr>
            <p:ph type="sldNum" sz="quarter" idx="5"/>
          </p:nvPr>
        </p:nvSpPr>
        <p:spPr>
          <a:xfrm>
            <a:off x="3898103" y="8829967"/>
            <a:ext cx="2982119"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itchFamily="34" charset="0"/>
              </a:defRPr>
            </a:lvl1pPr>
          </a:lstStyle>
          <a:p>
            <a:pPr>
              <a:defRPr/>
            </a:pPr>
            <a:fld id="{D45ACB81-A152-4D3C-825B-A4E3A1317E49}" type="slidenum">
              <a:rPr lang="en-US" altLang="en-US"/>
              <a:pPr>
                <a:defRPr/>
              </a:pPr>
              <a:t>‹#›</a:t>
            </a:fld>
            <a:endParaRPr lang="en-US" altLang="en-US" dirty="0"/>
          </a:p>
        </p:txBody>
      </p:sp>
    </p:spTree>
    <p:extLst>
      <p:ext uri="{BB962C8B-B14F-4D97-AF65-F5344CB8AC3E}">
        <p14:creationId xmlns:p14="http://schemas.microsoft.com/office/powerpoint/2010/main" val="10343751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45ACB81-A152-4D3C-825B-A4E3A1317E49}" type="slidenum">
              <a:rPr lang="en-US" altLang="en-US" smtClean="0"/>
              <a:pPr>
                <a:defRPr/>
              </a:pPr>
              <a:t>2</a:t>
            </a:fld>
            <a:endParaRPr lang="en-US" altLang="en-US" dirty="0"/>
          </a:p>
        </p:txBody>
      </p:sp>
    </p:spTree>
    <p:extLst>
      <p:ext uri="{BB962C8B-B14F-4D97-AF65-F5344CB8AC3E}">
        <p14:creationId xmlns:p14="http://schemas.microsoft.com/office/powerpoint/2010/main" val="420214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45ACB81-A152-4D3C-825B-A4E3A1317E49}" type="slidenum">
              <a:rPr kumimoji="0" lang="en-US" altLang="en-US" sz="1200" b="0" i="0" u="none" strike="noStrike" kern="1200" cap="none" spc="0" normalizeH="0" baseline="0" noProof="0" smtClean="0">
                <a:ln>
                  <a:noFill/>
                </a:ln>
                <a:solidFill>
                  <a:prstClr val="black"/>
                </a:solidFill>
                <a:effectLst/>
                <a:uLnTx/>
                <a:uFillTx/>
                <a:latin typeface="Calibri" pitchFamily="34"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dirty="0">
              <a:ln>
                <a:noFill/>
              </a:ln>
              <a:solidFill>
                <a:prstClr val="black"/>
              </a:solidFill>
              <a:effectLst/>
              <a:uLnTx/>
              <a:uFillTx/>
              <a:latin typeface="Calibri" pitchFamily="34" charset="0"/>
              <a:ea typeface="ＭＳ Ｐゴシック" pitchFamily="34" charset="-128"/>
              <a:cs typeface="+mn-cs"/>
            </a:endParaRPr>
          </a:p>
        </p:txBody>
      </p:sp>
    </p:spTree>
    <p:extLst>
      <p:ext uri="{BB962C8B-B14F-4D97-AF65-F5344CB8AC3E}">
        <p14:creationId xmlns:p14="http://schemas.microsoft.com/office/powerpoint/2010/main" val="377440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45ACB81-A152-4D3C-825B-A4E3A1317E49}" type="slidenum">
              <a:rPr kumimoji="0" lang="en-US" altLang="en-US" sz="1200" b="0" i="0" u="none" strike="noStrike" kern="1200" cap="none" spc="0" normalizeH="0" baseline="0" noProof="0" smtClean="0">
                <a:ln>
                  <a:noFill/>
                </a:ln>
                <a:solidFill>
                  <a:prstClr val="black"/>
                </a:solidFill>
                <a:effectLst/>
                <a:uLnTx/>
                <a:uFillTx/>
                <a:latin typeface="Calibri" pitchFamily="34"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prstClr val="black"/>
              </a:solidFill>
              <a:effectLst/>
              <a:uLnTx/>
              <a:uFillTx/>
              <a:latin typeface="Calibri" pitchFamily="34" charset="0"/>
              <a:ea typeface="ＭＳ Ｐゴシック" pitchFamily="34" charset="-128"/>
              <a:cs typeface="+mn-cs"/>
            </a:endParaRPr>
          </a:p>
        </p:txBody>
      </p:sp>
    </p:spTree>
    <p:extLst>
      <p:ext uri="{BB962C8B-B14F-4D97-AF65-F5344CB8AC3E}">
        <p14:creationId xmlns:p14="http://schemas.microsoft.com/office/powerpoint/2010/main" val="4070433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8.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3.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6.xml"/><Relationship Id="rId7" Type="http://schemas.openxmlformats.org/officeDocument/2006/relationships/image" Target="../media/image4.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7.xml"/><Relationship Id="rId7" Type="http://schemas.openxmlformats.org/officeDocument/2006/relationships/image" Target="../media/image4.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7.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7.xml"/><Relationship Id="rId7" Type="http://schemas.openxmlformats.org/officeDocument/2006/relationships/image" Target="../media/image4.png"/><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8.xml"/><Relationship Id="rId7" Type="http://schemas.openxmlformats.org/officeDocument/2006/relationships/image" Target="../media/image4.png"/><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8.xml"/><Relationship Id="rId7" Type="http://schemas.openxmlformats.org/officeDocument/2006/relationships/image" Target="../media/image4.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8.xml"/><Relationship Id="rId7" Type="http://schemas.openxmlformats.org/officeDocument/2006/relationships/image" Target="../media/image4.pn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6.xml"/><Relationship Id="rId1" Type="http://schemas.openxmlformats.org/officeDocument/2006/relationships/vmlDrawing" Target="../drawings/vmlDrawing45.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7.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4C2D41-834F-4DE8-990C-D37AA71F2070}"/>
              </a:ext>
            </a:extLst>
          </p:cNvPr>
          <p:cNvPicPr>
            <a:picLocks noChangeAspect="1"/>
          </p:cNvPicPr>
          <p:nvPr userDrawn="1"/>
        </p:nvPicPr>
        <p:blipFill>
          <a:blip r:embed="rId3"/>
          <a:stretch>
            <a:fillRect/>
          </a:stretch>
        </p:blipFill>
        <p:spPr>
          <a:xfrm>
            <a:off x="5181600" y="859840"/>
            <a:ext cx="1828800" cy="1828800"/>
          </a:xfrm>
          <a:prstGeom prst="rect">
            <a:avLst/>
          </a:prstGeom>
        </p:spPr>
      </p:pic>
      <p:sp>
        <p:nvSpPr>
          <p:cNvPr id="3" name="Text Placeholder 9">
            <a:extLst>
              <a:ext uri="{FF2B5EF4-FFF2-40B4-BE49-F238E27FC236}">
                <a16:creationId xmlns:a16="http://schemas.microsoft.com/office/drawing/2014/main" id="{2CB7E817-1B3E-4293-B206-0071DD21C0F0}"/>
              </a:ext>
            </a:extLst>
          </p:cNvPr>
          <p:cNvSpPr>
            <a:spLocks noGrp="1"/>
          </p:cNvSpPr>
          <p:nvPr>
            <p:ph type="body" sz="quarter" idx="11" hasCustomPrompt="1"/>
          </p:nvPr>
        </p:nvSpPr>
        <p:spPr>
          <a:xfrm>
            <a:off x="838200" y="2704624"/>
            <a:ext cx="10515600" cy="566757"/>
          </a:xfrm>
          <a:prstGeom prst="rect">
            <a:avLst/>
          </a:prstGeom>
        </p:spPr>
        <p:txBody>
          <a:bodyPr lIns="0" tIns="0" rIns="0" bIns="0"/>
          <a:lstStyle>
            <a:lvl1pPr marL="0" indent="0" algn="ctr">
              <a:lnSpc>
                <a:spcPct val="100000"/>
              </a:lnSpc>
              <a:spcBef>
                <a:spcPts val="0"/>
              </a:spcBef>
              <a:buNone/>
              <a:defRPr sz="4400" b="1"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4" name="Text Placeholder 9">
            <a:extLst>
              <a:ext uri="{FF2B5EF4-FFF2-40B4-BE49-F238E27FC236}">
                <a16:creationId xmlns:a16="http://schemas.microsoft.com/office/drawing/2014/main" id="{05E05FEF-CD7F-41E3-A554-B2AB0CA1BBE0}"/>
              </a:ext>
            </a:extLst>
          </p:cNvPr>
          <p:cNvSpPr>
            <a:spLocks noGrp="1"/>
          </p:cNvSpPr>
          <p:nvPr>
            <p:ph type="body" sz="quarter" idx="12" hasCustomPrompt="1"/>
          </p:nvPr>
        </p:nvSpPr>
        <p:spPr>
          <a:xfrm>
            <a:off x="838200" y="3387003"/>
            <a:ext cx="10515600" cy="566757"/>
          </a:xfrm>
          <a:prstGeom prst="rect">
            <a:avLst/>
          </a:prstGeom>
        </p:spPr>
        <p:txBody>
          <a:bodyPr lIns="0" tIns="0" rIns="0" bIns="0"/>
          <a:lstStyle>
            <a:lvl1pPr marL="0" indent="0" algn="ctr">
              <a:lnSpc>
                <a:spcPts val="1800"/>
              </a:lnSpc>
              <a:spcBef>
                <a:spcPts val="0"/>
              </a:spcBef>
              <a:buNone/>
              <a:defRPr sz="1400" b="0"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5" name="Rectangle 4">
            <a:extLst>
              <a:ext uri="{FF2B5EF4-FFF2-40B4-BE49-F238E27FC236}">
                <a16:creationId xmlns:a16="http://schemas.microsoft.com/office/drawing/2014/main" id="{DF9DC6D5-5A40-4E9A-97AB-61C5D0C2217D}"/>
              </a:ext>
            </a:extLst>
          </p:cNvPr>
          <p:cNvSpPr/>
          <p:nvPr userDrawn="1"/>
        </p:nvSpPr>
        <p:spPr>
          <a:xfrm>
            <a:off x="0" y="6063820"/>
            <a:ext cx="12192000" cy="7941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6" name="Straight Connector 5">
            <a:extLst>
              <a:ext uri="{FF2B5EF4-FFF2-40B4-BE49-F238E27FC236}">
                <a16:creationId xmlns:a16="http://schemas.microsoft.com/office/drawing/2014/main" id="{0E947493-80D8-453B-A037-646DDFB1341E}"/>
              </a:ext>
            </a:extLst>
          </p:cNvPr>
          <p:cNvCxnSpPr/>
          <p:nvPr userDrawn="1"/>
        </p:nvCxnSpPr>
        <p:spPr>
          <a:xfrm>
            <a:off x="5600700" y="2613140"/>
            <a:ext cx="990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0EA6AE-BEB1-400F-AC69-888D11454512}"/>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sp>
        <p:nvSpPr>
          <p:cNvPr id="9" name="TextBox 8">
            <a:extLst>
              <a:ext uri="{FF2B5EF4-FFF2-40B4-BE49-F238E27FC236}">
                <a16:creationId xmlns:a16="http://schemas.microsoft.com/office/drawing/2014/main" id="{978C77EC-1B4E-4D65-894C-37903B7FD5EE}"/>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10" name="Freeform 5">
            <a:hlinkClick r:id="" action="ppaction://hlinkshowjump?jump=nextslide"/>
            <a:extLst>
              <a:ext uri="{FF2B5EF4-FFF2-40B4-BE49-F238E27FC236}">
                <a16:creationId xmlns:a16="http://schemas.microsoft.com/office/drawing/2014/main" id="{63F5F666-18B9-40C8-A829-B96EE2AC9CF2}"/>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pic>
        <p:nvPicPr>
          <p:cNvPr id="12" name="Picture 11">
            <a:extLst>
              <a:ext uri="{FF2B5EF4-FFF2-40B4-BE49-F238E27FC236}">
                <a16:creationId xmlns:a16="http://schemas.microsoft.com/office/drawing/2014/main" id="{B637C092-1597-4589-BD3F-2C4AA68F2A63}"/>
              </a:ext>
            </a:extLst>
          </p:cNvPr>
          <p:cNvPicPr>
            <a:picLocks noChangeAspect="1"/>
          </p:cNvPicPr>
          <p:nvPr userDrawn="1"/>
        </p:nvPicPr>
        <p:blipFill>
          <a:blip r:embed="rId4"/>
          <a:stretch>
            <a:fillRect/>
          </a:stretch>
        </p:blipFill>
        <p:spPr>
          <a:xfrm>
            <a:off x="387220" y="6241905"/>
            <a:ext cx="600069" cy="454616"/>
          </a:xfrm>
          <a:prstGeom prst="rect">
            <a:avLst/>
          </a:prstGeom>
        </p:spPr>
      </p:pic>
      <p:cxnSp>
        <p:nvCxnSpPr>
          <p:cNvPr id="13" name="Straight Connector 12">
            <a:extLst>
              <a:ext uri="{FF2B5EF4-FFF2-40B4-BE49-F238E27FC236}">
                <a16:creationId xmlns:a16="http://schemas.microsoft.com/office/drawing/2014/main" id="{B74B0F18-998C-4717-AD82-37EAFC0B050E}"/>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76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56587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8638AE2E-F4B5-420E-AF8F-2C914C7E2FC8}"/>
              </a:ext>
            </a:extLst>
          </p:cNvPr>
          <p:cNvSpPr>
            <a:spLocks noGrp="1"/>
          </p:cNvSpPr>
          <p:nvPr>
            <p:ph idx="17" hasCustomPrompt="1"/>
          </p:nvPr>
        </p:nvSpPr>
        <p:spPr>
          <a:xfrm>
            <a:off x="61626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43834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517357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9">
            <a:extLst>
              <a:ext uri="{FF2B5EF4-FFF2-40B4-BE49-F238E27FC236}">
                <a16:creationId xmlns:a16="http://schemas.microsoft.com/office/drawing/2014/main" id="{5CE782F9-7A0F-4511-9A3B-483C6ED9965E}"/>
              </a:ext>
            </a:extLst>
          </p:cNvPr>
          <p:cNvSpPr>
            <a:spLocks noGrp="1"/>
          </p:cNvSpPr>
          <p:nvPr>
            <p:ph type="body" sz="quarter" idx="14" hasCustomPrompt="1"/>
          </p:nvPr>
        </p:nvSpPr>
        <p:spPr>
          <a:xfrm>
            <a:off x="381000" y="1267607"/>
            <a:ext cx="5524500" cy="622754"/>
          </a:xfrm>
          <a:prstGeom prst="rect">
            <a:avLst/>
          </a:prstGeom>
          <a:solidFill>
            <a:schemeClr val="accent1"/>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0" name="Text Placeholder 10">
            <a:extLst>
              <a:ext uri="{FF2B5EF4-FFF2-40B4-BE49-F238E27FC236}">
                <a16:creationId xmlns:a16="http://schemas.microsoft.com/office/drawing/2014/main" id="{57FB3996-E973-47BB-9703-92C6272542F7}"/>
              </a:ext>
            </a:extLst>
          </p:cNvPr>
          <p:cNvSpPr>
            <a:spLocks noGrp="1"/>
          </p:cNvSpPr>
          <p:nvPr>
            <p:ph type="body" sz="quarter" idx="18"/>
          </p:nvPr>
        </p:nvSpPr>
        <p:spPr>
          <a:xfrm>
            <a:off x="381000" y="1890358"/>
            <a:ext cx="5524500" cy="4053241"/>
          </a:xfrm>
          <a:prstGeom prst="rect">
            <a:avLst/>
          </a:prstGeom>
          <a:ln>
            <a:solidFill>
              <a:schemeClr val="accent1"/>
            </a:solidFill>
          </a:ln>
        </p:spPr>
        <p:txBody>
          <a:bodyPr lIns="91440" tIns="91440" bIns="91440"/>
          <a:lstStyle>
            <a:lvl1pPr marL="228600" indent="-228600">
              <a:lnSpc>
                <a:spcPts val="1800"/>
              </a:lnSpc>
              <a:buClr>
                <a:schemeClr val="accent3"/>
              </a:buClr>
              <a:buSzPct val="100000"/>
              <a:buFont typeface="Microsoft Sans Serif" panose="020B0604020202020204" pitchFamily="34" charset="0"/>
              <a:buChar char="▪"/>
              <a:defRPr sz="1400">
                <a:solidFill>
                  <a:schemeClr val="accent1"/>
                </a:solidFill>
                <a:latin typeface="+mn-lt"/>
              </a:defRPr>
            </a:lvl1pPr>
            <a:lvl2pPr marL="685800" indent="-228600">
              <a:lnSpc>
                <a:spcPts val="1800"/>
              </a:lnSpc>
              <a:buClr>
                <a:schemeClr val="tx2"/>
              </a:buClr>
              <a:buSzPct val="100000"/>
              <a:buFont typeface="Calibri" panose="020F0502020204030204" pitchFamily="34" charset="0"/>
              <a:buChar char="»"/>
              <a:defRPr sz="1400" b="0">
                <a:solidFill>
                  <a:schemeClr val="accent1"/>
                </a:solidFill>
                <a:latin typeface="+mn-lt"/>
              </a:defRPr>
            </a:lvl2pPr>
            <a:lvl3pPr marL="1143000" indent="-228600">
              <a:lnSpc>
                <a:spcPts val="1800"/>
              </a:lnSpc>
              <a:buClr>
                <a:schemeClr val="accent3"/>
              </a:buClr>
              <a:buSzPct val="115000"/>
              <a:buFont typeface="Microsoft Sans Serif" panose="020B0604020202020204" pitchFamily="34" charset="0"/>
              <a:buChar char="▪"/>
              <a:defRPr sz="1200">
                <a:solidFill>
                  <a:schemeClr val="accent1"/>
                </a:solidFill>
              </a:defRPr>
            </a:lvl3pPr>
            <a:lvl4pPr marL="1600200" indent="-228600">
              <a:lnSpc>
                <a:spcPts val="1800"/>
              </a:lnSpc>
              <a:buClr>
                <a:schemeClr val="accent4"/>
              </a:buClr>
              <a:buSzPct val="115000"/>
              <a:buFont typeface="Calibri Light" panose="020F0302020204030204" pitchFamily="34" charset="0"/>
              <a:buChar char="»"/>
              <a:defRPr sz="1200" b="0">
                <a:solidFill>
                  <a:schemeClr val="accent1"/>
                </a:solidFill>
              </a:defRPr>
            </a:lvl4pPr>
            <a:lvl5pPr marL="2057400" indent="-228600">
              <a:lnSpc>
                <a:spcPts val="1800"/>
              </a:lnSpc>
              <a:buClr>
                <a:schemeClr val="accent3"/>
              </a:buClr>
              <a:buSzPct val="115000"/>
              <a:buFont typeface="Microsoft Sans Serif" panose="020B0604020202020204" pitchFamily="34" charset="0"/>
              <a:buChar char="▪"/>
              <a:defRPr sz="1200">
                <a:solidFill>
                  <a:schemeClr val="accent1"/>
                </a:solidFill>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44FADB29-A9B0-4A96-A5C7-153A2C907EB7}"/>
              </a:ext>
            </a:extLst>
          </p:cNvPr>
          <p:cNvSpPr>
            <a:spLocks noGrp="1"/>
          </p:cNvSpPr>
          <p:nvPr>
            <p:ph type="body" sz="quarter" idx="19" hasCustomPrompt="1"/>
          </p:nvPr>
        </p:nvSpPr>
        <p:spPr>
          <a:xfrm>
            <a:off x="6286500" y="1267607"/>
            <a:ext cx="5524500" cy="622754"/>
          </a:xfrm>
          <a:prstGeom prst="rect">
            <a:avLst/>
          </a:prstGeom>
          <a:solidFill>
            <a:schemeClr val="accent3"/>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2" name="Text Placeholder 10">
            <a:extLst>
              <a:ext uri="{FF2B5EF4-FFF2-40B4-BE49-F238E27FC236}">
                <a16:creationId xmlns:a16="http://schemas.microsoft.com/office/drawing/2014/main" id="{324D6323-EE39-49E0-8685-8BD88672F51C}"/>
              </a:ext>
            </a:extLst>
          </p:cNvPr>
          <p:cNvSpPr>
            <a:spLocks noGrp="1"/>
          </p:cNvSpPr>
          <p:nvPr>
            <p:ph type="body" sz="quarter" idx="20"/>
          </p:nvPr>
        </p:nvSpPr>
        <p:spPr>
          <a:xfrm>
            <a:off x="6286500" y="1890359"/>
            <a:ext cx="5524500" cy="4053240"/>
          </a:xfrm>
          <a:prstGeom prst="rect">
            <a:avLst/>
          </a:prstGeom>
          <a:ln>
            <a:solidFill>
              <a:schemeClr val="accent1"/>
            </a:solidFill>
          </a:ln>
        </p:spPr>
        <p:txBody>
          <a:bodyPr lIns="91440" tIns="91440" bIns="91440"/>
          <a:lstStyle>
            <a:lvl1pPr marL="228600" indent="-228600">
              <a:lnSpc>
                <a:spcPts val="1800"/>
              </a:lnSpc>
              <a:buClr>
                <a:schemeClr val="accent3"/>
              </a:buClr>
              <a:buSzPct val="100000"/>
              <a:buFont typeface="Microsoft Sans Serif" panose="020B0604020202020204" pitchFamily="34" charset="0"/>
              <a:buChar char="▪"/>
              <a:defRPr sz="1400">
                <a:solidFill>
                  <a:schemeClr val="accent1"/>
                </a:solidFill>
                <a:latin typeface="+mn-lt"/>
              </a:defRPr>
            </a:lvl1pPr>
            <a:lvl2pPr marL="685800" indent="-228600">
              <a:lnSpc>
                <a:spcPts val="1800"/>
              </a:lnSpc>
              <a:buClr>
                <a:schemeClr val="tx2"/>
              </a:buClr>
              <a:buSzPct val="100000"/>
              <a:buFont typeface="Calibri" panose="020F0502020204030204" pitchFamily="34" charset="0"/>
              <a:buChar char="»"/>
              <a:defRPr sz="1400" b="0">
                <a:solidFill>
                  <a:schemeClr val="accent1"/>
                </a:solidFill>
                <a:latin typeface="+mn-lt"/>
              </a:defRPr>
            </a:lvl2pPr>
            <a:lvl3pPr marL="1143000" indent="-228600">
              <a:lnSpc>
                <a:spcPts val="1800"/>
              </a:lnSpc>
              <a:buClr>
                <a:schemeClr val="accent3"/>
              </a:buClr>
              <a:buSzPct val="115000"/>
              <a:buFont typeface="Microsoft Sans Serif" panose="020B0604020202020204" pitchFamily="34" charset="0"/>
              <a:buChar char="▪"/>
              <a:defRPr sz="1200">
                <a:solidFill>
                  <a:schemeClr val="accent1"/>
                </a:solidFill>
              </a:defRPr>
            </a:lvl3pPr>
            <a:lvl4pPr marL="1600200" indent="-228600">
              <a:lnSpc>
                <a:spcPts val="1800"/>
              </a:lnSpc>
              <a:buClr>
                <a:schemeClr val="accent4"/>
              </a:buClr>
              <a:buSzPct val="115000"/>
              <a:buFont typeface="Calibri Light" panose="020F0302020204030204" pitchFamily="34" charset="0"/>
              <a:buChar char="»"/>
              <a:defRPr sz="1200" b="0">
                <a:solidFill>
                  <a:schemeClr val="accent1"/>
                </a:solidFill>
              </a:defRPr>
            </a:lvl4pPr>
            <a:lvl5pPr marL="2057400" indent="-228600">
              <a:lnSpc>
                <a:spcPts val="1800"/>
              </a:lnSpc>
              <a:buClr>
                <a:schemeClr val="accent3"/>
              </a:buClr>
              <a:buSzPct val="115000"/>
              <a:buFont typeface="Microsoft Sans Serif" panose="020B0604020202020204" pitchFamily="34" charset="0"/>
              <a:buChar char="▪"/>
              <a:defRPr sz="1200">
                <a:solidFill>
                  <a:schemeClr val="accent1"/>
                </a:solidFill>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88545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33374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9">
            <a:extLst>
              <a:ext uri="{FF2B5EF4-FFF2-40B4-BE49-F238E27FC236}">
                <a16:creationId xmlns:a16="http://schemas.microsoft.com/office/drawing/2014/main" id="{5CE782F9-7A0F-4511-9A3B-483C6ED9965E}"/>
              </a:ext>
            </a:extLst>
          </p:cNvPr>
          <p:cNvSpPr>
            <a:spLocks noGrp="1"/>
          </p:cNvSpPr>
          <p:nvPr>
            <p:ph type="body" sz="quarter" idx="14" hasCustomPrompt="1"/>
          </p:nvPr>
        </p:nvSpPr>
        <p:spPr>
          <a:xfrm>
            <a:off x="381000" y="1267607"/>
            <a:ext cx="5524500" cy="622754"/>
          </a:xfrm>
          <a:prstGeom prst="rect">
            <a:avLst/>
          </a:prstGeom>
          <a:solidFill>
            <a:schemeClr val="accent1"/>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1" name="Text Placeholder 9">
            <a:extLst>
              <a:ext uri="{FF2B5EF4-FFF2-40B4-BE49-F238E27FC236}">
                <a16:creationId xmlns:a16="http://schemas.microsoft.com/office/drawing/2014/main" id="{44FADB29-A9B0-4A96-A5C7-153A2C907EB7}"/>
              </a:ext>
            </a:extLst>
          </p:cNvPr>
          <p:cNvSpPr>
            <a:spLocks noGrp="1"/>
          </p:cNvSpPr>
          <p:nvPr>
            <p:ph type="body" sz="quarter" idx="19" hasCustomPrompt="1"/>
          </p:nvPr>
        </p:nvSpPr>
        <p:spPr>
          <a:xfrm>
            <a:off x="6286500" y="1267607"/>
            <a:ext cx="5524500" cy="622754"/>
          </a:xfrm>
          <a:prstGeom prst="rect">
            <a:avLst/>
          </a:prstGeom>
          <a:solidFill>
            <a:schemeClr val="accent3"/>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3" name="Chart Placeholder 2">
            <a:extLst>
              <a:ext uri="{FF2B5EF4-FFF2-40B4-BE49-F238E27FC236}">
                <a16:creationId xmlns:a16="http://schemas.microsoft.com/office/drawing/2014/main" id="{1FB0BDF7-3858-4F65-9CF3-F025D1E7AA3F}"/>
              </a:ext>
            </a:extLst>
          </p:cNvPr>
          <p:cNvSpPr>
            <a:spLocks noGrp="1"/>
          </p:cNvSpPr>
          <p:nvPr>
            <p:ph type="chart" sz="quarter" idx="21"/>
          </p:nvPr>
        </p:nvSpPr>
        <p:spPr>
          <a:xfrm>
            <a:off x="381000" y="1890360"/>
            <a:ext cx="5524500" cy="4053239"/>
          </a:xfrm>
          <a:prstGeom prst="rect">
            <a:avLst/>
          </a:prstGeom>
          <a:ln w="9525">
            <a:solidFill>
              <a:schemeClr val="accent1"/>
            </a:solidFill>
          </a:ln>
        </p:spPr>
        <p:txBody>
          <a:bodyPr/>
          <a:lstStyle>
            <a:lvl1pPr>
              <a:buClr>
                <a:schemeClr val="accent3"/>
              </a:buClr>
              <a:buSzPct val="100000"/>
              <a:defRPr sz="1400">
                <a:latin typeface="+mn-lt"/>
              </a:defRPr>
            </a:lvl1pPr>
          </a:lstStyle>
          <a:p>
            <a:endParaRPr lang="en-US" dirty="0"/>
          </a:p>
        </p:txBody>
      </p:sp>
      <p:sp>
        <p:nvSpPr>
          <p:cNvPr id="13" name="Chart Placeholder 2">
            <a:extLst>
              <a:ext uri="{FF2B5EF4-FFF2-40B4-BE49-F238E27FC236}">
                <a16:creationId xmlns:a16="http://schemas.microsoft.com/office/drawing/2014/main" id="{E609E1D3-ED16-4903-A9E9-8CBD3DEDF753}"/>
              </a:ext>
            </a:extLst>
          </p:cNvPr>
          <p:cNvSpPr>
            <a:spLocks noGrp="1"/>
          </p:cNvSpPr>
          <p:nvPr>
            <p:ph type="chart" sz="quarter" idx="22"/>
          </p:nvPr>
        </p:nvSpPr>
        <p:spPr>
          <a:xfrm>
            <a:off x="6286500" y="1890360"/>
            <a:ext cx="5524500" cy="4053239"/>
          </a:xfrm>
          <a:prstGeom prst="rect">
            <a:avLst/>
          </a:prstGeom>
          <a:ln w="9525">
            <a:solidFill>
              <a:schemeClr val="accent1"/>
            </a:solidFill>
          </a:ln>
        </p:spPr>
        <p:txBody>
          <a:bodyPr/>
          <a:lstStyle>
            <a:lvl1pPr>
              <a:buClr>
                <a:schemeClr val="accent3"/>
              </a:buClr>
              <a:buSzPct val="100000"/>
              <a:defRPr sz="1400">
                <a:solidFill>
                  <a:schemeClr val="accent1"/>
                </a:solidFill>
                <a:latin typeface="+mn-lt"/>
              </a:defRPr>
            </a:lvl1pPr>
          </a:lstStyle>
          <a:p>
            <a:endParaRPr lang="en-US" dirty="0"/>
          </a:p>
        </p:txBody>
      </p:sp>
    </p:spTree>
    <p:extLst>
      <p:ext uri="{BB962C8B-B14F-4D97-AF65-F5344CB8AC3E}">
        <p14:creationId xmlns:p14="http://schemas.microsoft.com/office/powerpoint/2010/main" val="245146679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254611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8373480"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245">
            <a:extLst>
              <a:ext uri="{FF2B5EF4-FFF2-40B4-BE49-F238E27FC236}">
                <a16:creationId xmlns:a16="http://schemas.microsoft.com/office/drawing/2014/main" id="{75D99866-5B5F-4A60-9EB1-C260DD038CDF}"/>
              </a:ext>
            </a:extLst>
          </p:cNvPr>
          <p:cNvSpPr>
            <a:spLocks noEditPoints="1"/>
          </p:cNvSpPr>
          <p:nvPr userDrawn="1"/>
        </p:nvSpPr>
        <p:spPr bwMode="auto">
          <a:xfrm>
            <a:off x="9008480" y="1200933"/>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9" name="Freeform 245">
            <a:extLst>
              <a:ext uri="{FF2B5EF4-FFF2-40B4-BE49-F238E27FC236}">
                <a16:creationId xmlns:a16="http://schemas.microsoft.com/office/drawing/2014/main" id="{1FE421EA-B327-47CE-A9C0-2F8170DB0B8B}"/>
              </a:ext>
            </a:extLst>
          </p:cNvPr>
          <p:cNvSpPr>
            <a:spLocks noEditPoints="1"/>
          </p:cNvSpPr>
          <p:nvPr userDrawn="1"/>
        </p:nvSpPr>
        <p:spPr bwMode="auto">
          <a:xfrm flipH="1">
            <a:off x="11605351" y="5769586"/>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0" name="Text Placeholder 9">
            <a:extLst>
              <a:ext uri="{FF2B5EF4-FFF2-40B4-BE49-F238E27FC236}">
                <a16:creationId xmlns:a16="http://schemas.microsoft.com/office/drawing/2014/main" id="{5783C785-FFB4-4167-AB05-940594528FA5}"/>
              </a:ext>
            </a:extLst>
          </p:cNvPr>
          <p:cNvSpPr>
            <a:spLocks noGrp="1"/>
          </p:cNvSpPr>
          <p:nvPr>
            <p:ph type="body" sz="quarter" idx="13" hasCustomPrompt="1"/>
          </p:nvPr>
        </p:nvSpPr>
        <p:spPr>
          <a:xfrm>
            <a:off x="9214129" y="1200931"/>
            <a:ext cx="2391222" cy="4742669"/>
          </a:xfrm>
          <a:prstGeom prst="rect">
            <a:avLst/>
          </a:prstGeom>
        </p:spPr>
        <p:txBody>
          <a:bodyPr lIns="91440" tIns="91440" rIns="91440" bIns="91440" anchor="ctr"/>
          <a:lstStyle>
            <a:lvl1pPr marL="0" indent="0" algn="l">
              <a:lnSpc>
                <a:spcPct val="100000"/>
              </a:lnSpc>
              <a:spcBef>
                <a:spcPts val="0"/>
              </a:spcBef>
              <a:buNone/>
              <a:defRPr sz="1400" b="0" cap="none" spc="0" baseline="0">
                <a:solidFill>
                  <a:schemeClr val="accent3"/>
                </a:solidFill>
                <a:latin typeface="+mj-lt"/>
                <a:ea typeface="Microsoft Sans Serif" charset="0"/>
                <a:cs typeface="Microsoft Sans Serif" charset="0"/>
              </a:defRPr>
            </a:lvl1pPr>
          </a:lstStyle>
          <a:p>
            <a:pPr lvl="0"/>
            <a:r>
              <a:rPr lang="en-US"/>
              <a:t>Click to add text</a:t>
            </a:r>
          </a:p>
        </p:txBody>
      </p:sp>
    </p:spTree>
    <p:extLst>
      <p:ext uri="{BB962C8B-B14F-4D97-AF65-F5344CB8AC3E}">
        <p14:creationId xmlns:p14="http://schemas.microsoft.com/office/powerpoint/2010/main" val="398386406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pic>
        <p:nvPicPr>
          <p:cNvPr id="26" name="Picture 25">
            <a:extLst>
              <a:ext uri="{FF2B5EF4-FFF2-40B4-BE49-F238E27FC236}">
                <a16:creationId xmlns:a16="http://schemas.microsoft.com/office/drawing/2014/main" id="{A8FEE1D8-52D7-409A-A608-D13F2831CA9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6469" y="4381324"/>
            <a:ext cx="171256" cy="164592"/>
          </a:xfrm>
          <a:prstGeom prst="rect">
            <a:avLst/>
          </a:prstGeom>
        </p:spPr>
      </p:pic>
      <p:grpSp>
        <p:nvGrpSpPr>
          <p:cNvPr id="33" name="Group 32">
            <a:extLst>
              <a:ext uri="{FF2B5EF4-FFF2-40B4-BE49-F238E27FC236}">
                <a16:creationId xmlns:a16="http://schemas.microsoft.com/office/drawing/2014/main" id="{940C3D18-7224-4EED-88C5-25A085461C03}"/>
              </a:ext>
            </a:extLst>
          </p:cNvPr>
          <p:cNvGrpSpPr/>
          <p:nvPr userDrawn="1"/>
        </p:nvGrpSpPr>
        <p:grpSpPr>
          <a:xfrm>
            <a:off x="394344" y="4134780"/>
            <a:ext cx="163381" cy="163381"/>
            <a:chOff x="685909" y="4075113"/>
            <a:chExt cx="150813" cy="150813"/>
          </a:xfrm>
        </p:grpSpPr>
        <p:sp>
          <p:nvSpPr>
            <p:cNvPr id="34" name="Oval 1125">
              <a:extLst>
                <a:ext uri="{FF2B5EF4-FFF2-40B4-BE49-F238E27FC236}">
                  <a16:creationId xmlns:a16="http://schemas.microsoft.com/office/drawing/2014/main" id="{55910B49-EB32-4B99-AFB7-78143ACD3F11}"/>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35" name="Freeform 1126">
              <a:extLst>
                <a:ext uri="{FF2B5EF4-FFF2-40B4-BE49-F238E27FC236}">
                  <a16:creationId xmlns:a16="http://schemas.microsoft.com/office/drawing/2014/main" id="{627EA8C5-311A-447D-A48D-3A9CE855799B}"/>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36" name="TextBox 35">
            <a:extLst>
              <a:ext uri="{FF2B5EF4-FFF2-40B4-BE49-F238E27FC236}">
                <a16:creationId xmlns:a16="http://schemas.microsoft.com/office/drawing/2014/main" id="{5582AB8F-B36E-4229-8C21-E0E6B4FDFB1D}"/>
              </a:ext>
            </a:extLst>
          </p:cNvPr>
          <p:cNvSpPr txBox="1"/>
          <p:nvPr userDrawn="1"/>
        </p:nvSpPr>
        <p:spPr>
          <a:xfrm>
            <a:off x="655405" y="4149800"/>
            <a:ext cx="302679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20 North Wacker Drive, Suite 1200, Chicago, IL 60606 USA</a:t>
            </a:r>
          </a:p>
        </p:txBody>
      </p:sp>
      <p:sp>
        <p:nvSpPr>
          <p:cNvPr id="37" name="TextBox 36">
            <a:extLst>
              <a:ext uri="{FF2B5EF4-FFF2-40B4-BE49-F238E27FC236}">
                <a16:creationId xmlns:a16="http://schemas.microsoft.com/office/drawing/2014/main" id="{95233734-4A0E-4269-8C26-C570E9F439A2}"/>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Collaborate@CityTech.org</a:t>
            </a:r>
          </a:p>
        </p:txBody>
      </p:sp>
      <p:grpSp>
        <p:nvGrpSpPr>
          <p:cNvPr id="38" name="Group 37">
            <a:extLst>
              <a:ext uri="{FF2B5EF4-FFF2-40B4-BE49-F238E27FC236}">
                <a16:creationId xmlns:a16="http://schemas.microsoft.com/office/drawing/2014/main" id="{8FEF7E70-BB0D-414E-BDF1-DA3F797F3367}"/>
              </a:ext>
            </a:extLst>
          </p:cNvPr>
          <p:cNvGrpSpPr/>
          <p:nvPr userDrawn="1"/>
        </p:nvGrpSpPr>
        <p:grpSpPr>
          <a:xfrm>
            <a:off x="394344" y="4668047"/>
            <a:ext cx="163381" cy="163381"/>
            <a:chOff x="3395432" y="4273550"/>
            <a:chExt cx="150813" cy="150813"/>
          </a:xfrm>
        </p:grpSpPr>
        <p:sp>
          <p:nvSpPr>
            <p:cNvPr id="39" name="Oval 1132">
              <a:extLst>
                <a:ext uri="{FF2B5EF4-FFF2-40B4-BE49-F238E27FC236}">
                  <a16:creationId xmlns:a16="http://schemas.microsoft.com/office/drawing/2014/main" id="{BA14C88B-443A-47CF-BFE1-594133B5343E}"/>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40" name="Freeform 1135">
              <a:extLst>
                <a:ext uri="{FF2B5EF4-FFF2-40B4-BE49-F238E27FC236}">
                  <a16:creationId xmlns:a16="http://schemas.microsoft.com/office/drawing/2014/main" id="{415FD6FB-CD1B-47D5-84C8-EED2216A9610}"/>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41" name="TextBox 40">
            <a:extLst>
              <a:ext uri="{FF2B5EF4-FFF2-40B4-BE49-F238E27FC236}">
                <a16:creationId xmlns:a16="http://schemas.microsoft.com/office/drawing/2014/main" id="{069BA135-00D0-4EE2-8EBE-F41A7BE105D4}"/>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sp>
        <p:nvSpPr>
          <p:cNvPr id="42" name="Oval 1132">
            <a:extLst>
              <a:ext uri="{FF2B5EF4-FFF2-40B4-BE49-F238E27FC236}">
                <a16:creationId xmlns:a16="http://schemas.microsoft.com/office/drawing/2014/main" id="{F710093D-7E22-4893-8AA0-E27A68B486CA}"/>
              </a:ext>
            </a:extLst>
          </p:cNvPr>
          <p:cNvSpPr>
            <a:spLocks noChangeArrowheads="1"/>
          </p:cNvSpPr>
          <p:nvPr userDrawn="1"/>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43" name="TextBox 42">
            <a:extLst>
              <a:ext uri="{FF2B5EF4-FFF2-40B4-BE49-F238E27FC236}">
                <a16:creationId xmlns:a16="http://schemas.microsoft.com/office/drawing/2014/main" id="{A05E3A50-D239-4C07-A95F-FDA01A8A04CF}"/>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CityTech.org</a:t>
            </a:r>
          </a:p>
        </p:txBody>
      </p:sp>
      <p:sp>
        <p:nvSpPr>
          <p:cNvPr id="44" name="Freeform 26">
            <a:extLst>
              <a:ext uri="{FF2B5EF4-FFF2-40B4-BE49-F238E27FC236}">
                <a16:creationId xmlns:a16="http://schemas.microsoft.com/office/drawing/2014/main" id="{63BC3357-4F9C-4F78-869A-545EB5107C31}"/>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143037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1599778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a:extLst>
              <a:ext uri="{FF2B5EF4-FFF2-40B4-BE49-F238E27FC236}">
                <a16:creationId xmlns:a16="http://schemas.microsoft.com/office/drawing/2014/main" id="{B4C9895B-2004-47DF-BDB6-615CA0436FD8}"/>
              </a:ext>
            </a:extLst>
          </p:cNvPr>
          <p:cNvSpPr>
            <a:spLocks noGrp="1"/>
          </p:cNvSpPr>
          <p:nvPr>
            <p:ph type="pic" sz="quarter" idx="10"/>
          </p:nvPr>
        </p:nvSpPr>
        <p:spPr>
          <a:xfrm>
            <a:off x="0" y="0"/>
            <a:ext cx="6096000" cy="4089400"/>
          </a:xfrm>
          <a:prstGeom prst="rect">
            <a:avLst/>
          </a:prstGeom>
          <a:solidFill>
            <a:schemeClr val="bg2">
              <a:lumMod val="95000"/>
            </a:schemeClr>
          </a:solidFill>
        </p:spPr>
        <p:txBody>
          <a:bodyPr/>
          <a:lstStyle>
            <a:lvl1pPr>
              <a:buClr>
                <a:schemeClr val="accent3"/>
              </a:buClr>
              <a:buSzPct val="100000"/>
              <a:defRPr sz="1400">
                <a:solidFill>
                  <a:schemeClr val="accent1"/>
                </a:solidFill>
                <a:latin typeface="+mn-lt"/>
              </a:defRPr>
            </a:lvl1pPr>
          </a:lstStyle>
          <a:p>
            <a:endParaRPr lang="en-US" dirty="0"/>
          </a:p>
        </p:txBody>
      </p:sp>
      <p:sp>
        <p:nvSpPr>
          <p:cNvPr id="9" name="Text Placeholder 9">
            <a:extLst>
              <a:ext uri="{FF2B5EF4-FFF2-40B4-BE49-F238E27FC236}">
                <a16:creationId xmlns:a16="http://schemas.microsoft.com/office/drawing/2014/main" id="{DFF06A70-FF15-4BD6-81F6-7A7F6373D811}"/>
              </a:ext>
            </a:extLst>
          </p:cNvPr>
          <p:cNvSpPr>
            <a:spLocks noGrp="1"/>
          </p:cNvSpPr>
          <p:nvPr>
            <p:ph type="body" sz="quarter" idx="11" hasCustomPrompt="1"/>
          </p:nvPr>
        </p:nvSpPr>
        <p:spPr>
          <a:xfrm>
            <a:off x="6457950" y="502616"/>
            <a:ext cx="535305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10" name="Text Placeholder 9">
            <a:extLst>
              <a:ext uri="{FF2B5EF4-FFF2-40B4-BE49-F238E27FC236}">
                <a16:creationId xmlns:a16="http://schemas.microsoft.com/office/drawing/2014/main" id="{A7C50BC3-C717-47D4-933F-3C758270E754}"/>
              </a:ext>
            </a:extLst>
          </p:cNvPr>
          <p:cNvSpPr>
            <a:spLocks noGrp="1"/>
          </p:cNvSpPr>
          <p:nvPr>
            <p:ph type="body" sz="quarter" idx="12" hasCustomPrompt="1"/>
          </p:nvPr>
        </p:nvSpPr>
        <p:spPr>
          <a:xfrm>
            <a:off x="6457950" y="913325"/>
            <a:ext cx="535305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11" name="Straight Connector 10">
            <a:extLst>
              <a:ext uri="{FF2B5EF4-FFF2-40B4-BE49-F238E27FC236}">
                <a16:creationId xmlns:a16="http://schemas.microsoft.com/office/drawing/2014/main" id="{E0885B8B-BA4A-4798-AEFB-086DF86C1423}"/>
              </a:ext>
            </a:extLst>
          </p:cNvPr>
          <p:cNvCxnSpPr>
            <a:cxnSpLocks/>
          </p:cNvCxnSpPr>
          <p:nvPr userDrawn="1"/>
        </p:nvCxnSpPr>
        <p:spPr>
          <a:xfrm>
            <a:off x="645795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38FD346-AF5A-4DD4-B7E6-FF684E74FED9}"/>
              </a:ext>
            </a:extLst>
          </p:cNvPr>
          <p:cNvSpPr>
            <a:spLocks noGrp="1"/>
          </p:cNvSpPr>
          <p:nvPr>
            <p:ph idx="16" hasCustomPrompt="1"/>
          </p:nvPr>
        </p:nvSpPr>
        <p:spPr>
          <a:xfrm>
            <a:off x="6334125" y="1200932"/>
            <a:ext cx="547687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DC7B10-DDB2-4464-ADA2-2AC71254557C}"/>
              </a:ext>
            </a:extLst>
          </p:cNvPr>
          <p:cNvSpPr/>
          <p:nvPr userDrawn="1"/>
        </p:nvSpPr>
        <p:spPr>
          <a:xfrm>
            <a:off x="3175" y="4089400"/>
            <a:ext cx="6092825" cy="27686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schemeClr val="accent1"/>
              </a:solidFill>
              <a:latin typeface="Calibri Light" panose="020F0302020204030204" pitchFamily="34" charset="0"/>
            </a:endParaRPr>
          </a:p>
        </p:txBody>
      </p:sp>
    </p:spTree>
    <p:extLst>
      <p:ext uri="{BB962C8B-B14F-4D97-AF65-F5344CB8AC3E}">
        <p14:creationId xmlns:p14="http://schemas.microsoft.com/office/powerpoint/2010/main" val="110005369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dirty="0"/>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dirty="0"/>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8638AE2E-F4B5-420E-AF8F-2C914C7E2FC8}"/>
              </a:ext>
            </a:extLst>
          </p:cNvPr>
          <p:cNvSpPr>
            <a:spLocks noGrp="1"/>
          </p:cNvSpPr>
          <p:nvPr>
            <p:ph idx="17" hasCustomPrompt="1"/>
          </p:nvPr>
        </p:nvSpPr>
        <p:spPr>
          <a:xfrm>
            <a:off x="61626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865910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ntent with Box">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8D57A0-E489-4C8A-9F2F-48542CC076C8}"/>
              </a:ext>
            </a:extLst>
          </p:cNvPr>
          <p:cNvSpPr>
            <a:spLocks noGrp="1"/>
          </p:cNvSpPr>
          <p:nvPr>
            <p:ph type="body" sz="quarter" idx="18" hasCustomPrompt="1"/>
          </p:nvPr>
        </p:nvSpPr>
        <p:spPr>
          <a:xfrm>
            <a:off x="6096000" y="4089400"/>
            <a:ext cx="6096000" cy="2768599"/>
          </a:xfrm>
          <a:prstGeom prst="rect">
            <a:avLst/>
          </a:prstGeom>
          <a:solidFill>
            <a:schemeClr val="accent1"/>
          </a:solidFill>
        </p:spPr>
        <p:txBody>
          <a:bodyPr anchor="ctr"/>
          <a:lstStyle>
            <a:lvl1pPr marL="115887" indent="0" algn="ctr">
              <a:buNone/>
              <a:defRPr spc="3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14906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9">
            <a:extLst>
              <a:ext uri="{FF2B5EF4-FFF2-40B4-BE49-F238E27FC236}">
                <a16:creationId xmlns:a16="http://schemas.microsoft.com/office/drawing/2014/main" id="{91C80F53-FFEA-4F26-B788-960238B37819}"/>
              </a:ext>
            </a:extLst>
          </p:cNvPr>
          <p:cNvSpPr>
            <a:spLocks noGrp="1"/>
          </p:cNvSpPr>
          <p:nvPr>
            <p:ph type="body" sz="quarter" idx="10" hasCustomPrompt="1"/>
          </p:nvPr>
        </p:nvSpPr>
        <p:spPr>
          <a:xfrm>
            <a:off x="381000" y="502616"/>
            <a:ext cx="55245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13" name="Text Placeholder 9">
            <a:extLst>
              <a:ext uri="{FF2B5EF4-FFF2-40B4-BE49-F238E27FC236}">
                <a16:creationId xmlns:a16="http://schemas.microsoft.com/office/drawing/2014/main" id="{E6DB6549-400F-458E-A10D-A97D28DD3F2B}"/>
              </a:ext>
            </a:extLst>
          </p:cNvPr>
          <p:cNvSpPr>
            <a:spLocks noGrp="1"/>
          </p:cNvSpPr>
          <p:nvPr>
            <p:ph type="body" sz="quarter" idx="11" hasCustomPrompt="1"/>
          </p:nvPr>
        </p:nvSpPr>
        <p:spPr>
          <a:xfrm>
            <a:off x="381000" y="913325"/>
            <a:ext cx="55245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14" name="Straight Connector 13">
            <a:extLst>
              <a:ext uri="{FF2B5EF4-FFF2-40B4-BE49-F238E27FC236}">
                <a16:creationId xmlns:a16="http://schemas.microsoft.com/office/drawing/2014/main" id="{55CE5606-EBA7-43A7-A7EC-16E0E35EBCB6}"/>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AF1A5A30-507D-4C3F-A6C1-E824EE1B803F}"/>
              </a:ext>
            </a:extLst>
          </p:cNvPr>
          <p:cNvSpPr>
            <a:spLocks noGrp="1"/>
          </p:cNvSpPr>
          <p:nvPr>
            <p:ph idx="16" hasCustomPrompt="1"/>
          </p:nvPr>
        </p:nvSpPr>
        <p:spPr>
          <a:xfrm>
            <a:off x="2571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2">
            <a:extLst>
              <a:ext uri="{FF2B5EF4-FFF2-40B4-BE49-F238E27FC236}">
                <a16:creationId xmlns:a16="http://schemas.microsoft.com/office/drawing/2014/main" id="{75D1BDC6-5FA0-4825-9C2D-A427A948F80E}"/>
              </a:ext>
            </a:extLst>
          </p:cNvPr>
          <p:cNvSpPr>
            <a:spLocks noGrp="1"/>
          </p:cNvSpPr>
          <p:nvPr>
            <p:ph type="pic" sz="quarter" idx="17"/>
          </p:nvPr>
        </p:nvSpPr>
        <p:spPr>
          <a:xfrm>
            <a:off x="6096000" y="3175"/>
            <a:ext cx="6096000" cy="4086225"/>
          </a:xfrm>
          <a:prstGeom prst="rect">
            <a:avLst/>
          </a:prstGeom>
          <a:solidFill>
            <a:schemeClr val="bg2">
              <a:lumMod val="95000"/>
            </a:schemeClr>
          </a:solidFill>
        </p:spPr>
        <p:txBody>
          <a:bodyPr/>
          <a:lstStyle>
            <a:lvl1pPr>
              <a:buClr>
                <a:schemeClr val="accent3"/>
              </a:buClr>
              <a:buSzPct val="100000"/>
              <a:defRPr sz="1400">
                <a:solidFill>
                  <a:schemeClr val="accent1"/>
                </a:solidFill>
                <a:latin typeface="+mn-lt"/>
              </a:defRPr>
            </a:lvl1pPr>
          </a:lstStyle>
          <a:p>
            <a:endParaRPr lang="en-US" dirty="0"/>
          </a:p>
        </p:txBody>
      </p:sp>
    </p:spTree>
    <p:extLst>
      <p:ext uri="{BB962C8B-B14F-4D97-AF65-F5344CB8AC3E}">
        <p14:creationId xmlns:p14="http://schemas.microsoft.com/office/powerpoint/2010/main" val="21219677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4C2D41-834F-4DE8-990C-D37AA71F2070}"/>
              </a:ext>
            </a:extLst>
          </p:cNvPr>
          <p:cNvPicPr>
            <a:picLocks noChangeAspect="1"/>
          </p:cNvPicPr>
          <p:nvPr userDrawn="1"/>
        </p:nvPicPr>
        <p:blipFill>
          <a:blip r:embed="rId3"/>
          <a:stretch>
            <a:fillRect/>
          </a:stretch>
        </p:blipFill>
        <p:spPr>
          <a:xfrm>
            <a:off x="5181600" y="859840"/>
            <a:ext cx="1828800" cy="1828800"/>
          </a:xfrm>
          <a:prstGeom prst="rect">
            <a:avLst/>
          </a:prstGeom>
        </p:spPr>
      </p:pic>
      <p:sp>
        <p:nvSpPr>
          <p:cNvPr id="3" name="Text Placeholder 9">
            <a:extLst>
              <a:ext uri="{FF2B5EF4-FFF2-40B4-BE49-F238E27FC236}">
                <a16:creationId xmlns:a16="http://schemas.microsoft.com/office/drawing/2014/main" id="{2CB7E817-1B3E-4293-B206-0071DD21C0F0}"/>
              </a:ext>
            </a:extLst>
          </p:cNvPr>
          <p:cNvSpPr>
            <a:spLocks noGrp="1"/>
          </p:cNvSpPr>
          <p:nvPr>
            <p:ph type="body" sz="quarter" idx="11" hasCustomPrompt="1"/>
          </p:nvPr>
        </p:nvSpPr>
        <p:spPr>
          <a:xfrm>
            <a:off x="838200" y="2704624"/>
            <a:ext cx="10515600" cy="566757"/>
          </a:xfrm>
          <a:prstGeom prst="rect">
            <a:avLst/>
          </a:prstGeom>
        </p:spPr>
        <p:txBody>
          <a:bodyPr lIns="0" tIns="0" rIns="0" bIns="0"/>
          <a:lstStyle>
            <a:lvl1pPr marL="0" indent="0" algn="ctr">
              <a:lnSpc>
                <a:spcPct val="100000"/>
              </a:lnSpc>
              <a:spcBef>
                <a:spcPts val="0"/>
              </a:spcBef>
              <a:buNone/>
              <a:defRPr sz="4400" b="1"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4" name="Text Placeholder 9">
            <a:extLst>
              <a:ext uri="{FF2B5EF4-FFF2-40B4-BE49-F238E27FC236}">
                <a16:creationId xmlns:a16="http://schemas.microsoft.com/office/drawing/2014/main" id="{05E05FEF-CD7F-41E3-A554-B2AB0CA1BBE0}"/>
              </a:ext>
            </a:extLst>
          </p:cNvPr>
          <p:cNvSpPr>
            <a:spLocks noGrp="1"/>
          </p:cNvSpPr>
          <p:nvPr>
            <p:ph type="body" sz="quarter" idx="12" hasCustomPrompt="1"/>
          </p:nvPr>
        </p:nvSpPr>
        <p:spPr>
          <a:xfrm>
            <a:off x="838200" y="3387003"/>
            <a:ext cx="10515600" cy="566757"/>
          </a:xfrm>
          <a:prstGeom prst="rect">
            <a:avLst/>
          </a:prstGeom>
        </p:spPr>
        <p:txBody>
          <a:bodyPr lIns="0" tIns="0" rIns="0" bIns="0"/>
          <a:lstStyle>
            <a:lvl1pPr marL="0" indent="0" algn="ctr">
              <a:lnSpc>
                <a:spcPts val="1800"/>
              </a:lnSpc>
              <a:spcBef>
                <a:spcPts val="0"/>
              </a:spcBef>
              <a:buNone/>
              <a:defRPr sz="1400" b="0"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5" name="Rectangle 4">
            <a:extLst>
              <a:ext uri="{FF2B5EF4-FFF2-40B4-BE49-F238E27FC236}">
                <a16:creationId xmlns:a16="http://schemas.microsoft.com/office/drawing/2014/main" id="{DF9DC6D5-5A40-4E9A-97AB-61C5D0C2217D}"/>
              </a:ext>
            </a:extLst>
          </p:cNvPr>
          <p:cNvSpPr/>
          <p:nvPr userDrawn="1"/>
        </p:nvSpPr>
        <p:spPr>
          <a:xfrm>
            <a:off x="0" y="6063820"/>
            <a:ext cx="12192000" cy="7941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6" name="Straight Connector 5">
            <a:extLst>
              <a:ext uri="{FF2B5EF4-FFF2-40B4-BE49-F238E27FC236}">
                <a16:creationId xmlns:a16="http://schemas.microsoft.com/office/drawing/2014/main" id="{0E947493-80D8-453B-A037-646DDFB1341E}"/>
              </a:ext>
            </a:extLst>
          </p:cNvPr>
          <p:cNvCxnSpPr/>
          <p:nvPr userDrawn="1"/>
        </p:nvCxnSpPr>
        <p:spPr>
          <a:xfrm>
            <a:off x="5600700" y="2613140"/>
            <a:ext cx="990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0EA6AE-BEB1-400F-AC69-888D11454512}"/>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sp>
        <p:nvSpPr>
          <p:cNvPr id="9" name="TextBox 8">
            <a:extLst>
              <a:ext uri="{FF2B5EF4-FFF2-40B4-BE49-F238E27FC236}">
                <a16:creationId xmlns:a16="http://schemas.microsoft.com/office/drawing/2014/main" id="{978C77EC-1B4E-4D65-894C-37903B7FD5EE}"/>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10" name="Freeform 5">
            <a:hlinkClick r:id="" action="ppaction://hlinkshowjump?jump=nextslide"/>
            <a:extLst>
              <a:ext uri="{FF2B5EF4-FFF2-40B4-BE49-F238E27FC236}">
                <a16:creationId xmlns:a16="http://schemas.microsoft.com/office/drawing/2014/main" id="{63F5F666-18B9-40C8-A829-B96EE2AC9CF2}"/>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pic>
        <p:nvPicPr>
          <p:cNvPr id="12" name="Picture 11">
            <a:extLst>
              <a:ext uri="{FF2B5EF4-FFF2-40B4-BE49-F238E27FC236}">
                <a16:creationId xmlns:a16="http://schemas.microsoft.com/office/drawing/2014/main" id="{B637C092-1597-4589-BD3F-2C4AA68F2A63}"/>
              </a:ext>
            </a:extLst>
          </p:cNvPr>
          <p:cNvPicPr>
            <a:picLocks noChangeAspect="1"/>
          </p:cNvPicPr>
          <p:nvPr userDrawn="1"/>
        </p:nvPicPr>
        <p:blipFill>
          <a:blip r:embed="rId4"/>
          <a:stretch>
            <a:fillRect/>
          </a:stretch>
        </p:blipFill>
        <p:spPr>
          <a:xfrm>
            <a:off x="387220" y="6241905"/>
            <a:ext cx="600069" cy="454616"/>
          </a:xfrm>
          <a:prstGeom prst="rect">
            <a:avLst/>
          </a:prstGeom>
        </p:spPr>
      </p:pic>
      <p:cxnSp>
        <p:nvCxnSpPr>
          <p:cNvPr id="13" name="Straight Connector 12">
            <a:extLst>
              <a:ext uri="{FF2B5EF4-FFF2-40B4-BE49-F238E27FC236}">
                <a16:creationId xmlns:a16="http://schemas.microsoft.com/office/drawing/2014/main" id="{B74B0F18-998C-4717-AD82-37EAFC0B050E}"/>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849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315" r="315"/>
          <a:stretch/>
        </p:blipFill>
        <p:spPr>
          <a:xfrm>
            <a:off x="0" y="3175"/>
            <a:ext cx="12192000" cy="6901391"/>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58"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6"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17" name="Straight Connector 16">
            <a:extLst>
              <a:ext uri="{FF2B5EF4-FFF2-40B4-BE49-F238E27FC236}">
                <a16:creationId xmlns:a16="http://schemas.microsoft.com/office/drawing/2014/main" id="{6F3A9776-F725-4F65-990C-7A6F97975AC2}"/>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057B610F-16ED-4D1B-9FE1-991B2DEACDB0}"/>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5" name="Text Placeholder 9">
            <a:extLst>
              <a:ext uri="{FF2B5EF4-FFF2-40B4-BE49-F238E27FC236}">
                <a16:creationId xmlns:a16="http://schemas.microsoft.com/office/drawing/2014/main" id="{70946500-C16C-4122-9448-DDFD65ACE2DE}"/>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283047-BAAB-4830-A77C-09BD0BE1FC48}"/>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8" name="Rectangle 37">
            <a:extLst>
              <a:ext uri="{FF2B5EF4-FFF2-40B4-BE49-F238E27FC236}">
                <a16:creationId xmlns:a16="http://schemas.microsoft.com/office/drawing/2014/main" id="{2A428975-284D-4512-AFDD-EFFBD534A2A1}"/>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9" name="TextBox 38">
            <a:extLst>
              <a:ext uri="{FF2B5EF4-FFF2-40B4-BE49-F238E27FC236}">
                <a16:creationId xmlns:a16="http://schemas.microsoft.com/office/drawing/2014/main" id="{BA7CEF00-2C0A-4337-8BF1-61804448CD75}"/>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40" name="Freeform 5">
            <a:hlinkClick r:id="" action="ppaction://hlinkshowjump?jump=nextslide"/>
            <a:extLst>
              <a:ext uri="{FF2B5EF4-FFF2-40B4-BE49-F238E27FC236}">
                <a16:creationId xmlns:a16="http://schemas.microsoft.com/office/drawing/2014/main" id="{3C928106-3098-4B1C-80AF-50342D9FE066}"/>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41" name="Freeform 5">
            <a:hlinkClick r:id="" action="ppaction://hlinkshowjump?jump=previousslide"/>
            <a:extLst>
              <a:ext uri="{FF2B5EF4-FFF2-40B4-BE49-F238E27FC236}">
                <a16:creationId xmlns:a16="http://schemas.microsoft.com/office/drawing/2014/main" id="{BA17B29D-B745-4384-8DA6-0EEDC806FCCD}"/>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81361590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315" r="315"/>
          <a:stretch/>
        </p:blipFill>
        <p:spPr>
          <a:xfrm>
            <a:off x="0" y="3175"/>
            <a:ext cx="12192000" cy="690139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540078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6"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17" name="Straight Connector 16">
            <a:extLst>
              <a:ext uri="{FF2B5EF4-FFF2-40B4-BE49-F238E27FC236}">
                <a16:creationId xmlns:a16="http://schemas.microsoft.com/office/drawing/2014/main" id="{6F3A9776-F725-4F65-990C-7A6F97975AC2}"/>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057B610F-16ED-4D1B-9FE1-991B2DEACDB0}"/>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5" name="Text Placeholder 9">
            <a:extLst>
              <a:ext uri="{FF2B5EF4-FFF2-40B4-BE49-F238E27FC236}">
                <a16:creationId xmlns:a16="http://schemas.microsoft.com/office/drawing/2014/main" id="{70946500-C16C-4122-9448-DDFD65ACE2DE}"/>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283047-BAAB-4830-A77C-09BD0BE1FC48}"/>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8" name="Rectangle 37">
            <a:extLst>
              <a:ext uri="{FF2B5EF4-FFF2-40B4-BE49-F238E27FC236}">
                <a16:creationId xmlns:a16="http://schemas.microsoft.com/office/drawing/2014/main" id="{2A428975-284D-4512-AFDD-EFFBD534A2A1}"/>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9" name="TextBox 38">
            <a:extLst>
              <a:ext uri="{FF2B5EF4-FFF2-40B4-BE49-F238E27FC236}">
                <a16:creationId xmlns:a16="http://schemas.microsoft.com/office/drawing/2014/main" id="{BA7CEF00-2C0A-4337-8BF1-61804448CD75}"/>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40" name="Freeform 5">
            <a:hlinkClick r:id="" action="ppaction://hlinkshowjump?jump=nextslide"/>
            <a:extLst>
              <a:ext uri="{FF2B5EF4-FFF2-40B4-BE49-F238E27FC236}">
                <a16:creationId xmlns:a16="http://schemas.microsoft.com/office/drawing/2014/main" id="{3C928106-3098-4B1C-80AF-50342D9FE066}"/>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41" name="Freeform 5">
            <a:hlinkClick r:id="" action="ppaction://hlinkshowjump?jump=previousslide"/>
            <a:extLst>
              <a:ext uri="{FF2B5EF4-FFF2-40B4-BE49-F238E27FC236}">
                <a16:creationId xmlns:a16="http://schemas.microsoft.com/office/drawing/2014/main" id="{BA17B29D-B745-4384-8DA6-0EEDC806FCCD}"/>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283631791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181" r="181"/>
          <a:stretch/>
        </p:blipFill>
        <p:spPr>
          <a:xfrm>
            <a:off x="0" y="0"/>
            <a:ext cx="12192000" cy="6882870"/>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A87FC1-2583-4749-9CB0-86E05A785822}"/>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45CBF2CD-8AF8-412B-A677-23B5CC22795C}"/>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217BE256-0F02-4A7B-B091-DB35358DD4D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E5B9E99D-E3E0-4F84-98D2-ACCFC04A3A52}"/>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78FBA54-DCC5-450F-B541-06257348100C}"/>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2AD18696-2910-4BE2-A9FD-D33406F2091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45CFCBEA-0833-4478-A870-23D3EFAF3523}"/>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A7D11307-593F-45E8-8E3C-F86BB2B9D315}"/>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271517943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90" r="90"/>
          <a:stretch/>
        </p:blipFill>
        <p:spPr>
          <a:xfrm>
            <a:off x="0" y="0"/>
            <a:ext cx="12192000" cy="6870435"/>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51436563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a:blip r:embed="rId4"/>
          <a:stretch>
            <a:fillRect/>
          </a:stretch>
        </p:blipFill>
        <p:spPr>
          <a:xfrm>
            <a:off x="0" y="6217"/>
            <a:ext cx="12192000" cy="6858000"/>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30"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111905187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a:blip r:embed="rId4"/>
          <a:stretch>
            <a:fillRect/>
          </a:stretch>
        </p:blipFill>
        <p:spPr>
          <a:xfrm>
            <a:off x="0" y="6217"/>
            <a:ext cx="12191999" cy="685799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4"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3983372092"/>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a:blip r:embed="rId4"/>
          <a:stretch>
            <a:fillRect/>
          </a:stretch>
        </p:blipFill>
        <p:spPr>
          <a:xfrm>
            <a:off x="1" y="6217"/>
            <a:ext cx="12191997" cy="685799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78"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36619506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a:blip r:embed="rId4"/>
          <a:stretch>
            <a:fillRect/>
          </a:stretch>
        </p:blipFill>
        <p:spPr>
          <a:xfrm>
            <a:off x="1" y="6217"/>
            <a:ext cx="12191997" cy="685799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02"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16768506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grpSp>
        <p:nvGrpSpPr>
          <p:cNvPr id="6" name="Group 5">
            <a:extLst>
              <a:ext uri="{FF2B5EF4-FFF2-40B4-BE49-F238E27FC236}">
                <a16:creationId xmlns:a16="http://schemas.microsoft.com/office/drawing/2014/main" id="{AA2364B9-22D9-421A-AB35-D5500678D431}"/>
              </a:ext>
            </a:extLst>
          </p:cNvPr>
          <p:cNvGrpSpPr/>
          <p:nvPr userDrawn="1"/>
        </p:nvGrpSpPr>
        <p:grpSpPr>
          <a:xfrm>
            <a:off x="394344" y="4134780"/>
            <a:ext cx="163381" cy="163381"/>
            <a:chOff x="685909" y="4075113"/>
            <a:chExt cx="150813" cy="150813"/>
          </a:xfrm>
        </p:grpSpPr>
        <p:sp>
          <p:nvSpPr>
            <p:cNvPr id="7" name="Oval 1125">
              <a:extLst>
                <a:ext uri="{FF2B5EF4-FFF2-40B4-BE49-F238E27FC236}">
                  <a16:creationId xmlns:a16="http://schemas.microsoft.com/office/drawing/2014/main" id="{13E8F052-6CE2-4574-80A7-7B0DA1D99A48}"/>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8" name="Freeform 1126">
              <a:extLst>
                <a:ext uri="{FF2B5EF4-FFF2-40B4-BE49-F238E27FC236}">
                  <a16:creationId xmlns:a16="http://schemas.microsoft.com/office/drawing/2014/main" id="{0A4D9968-F6AE-40E3-8D27-3B750AF47A5B}"/>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9" name="TextBox 8">
            <a:extLst>
              <a:ext uri="{FF2B5EF4-FFF2-40B4-BE49-F238E27FC236}">
                <a16:creationId xmlns:a16="http://schemas.microsoft.com/office/drawing/2014/main" id="{CF0BB90F-EB65-4C81-AC17-E8A0C198FEAC}"/>
              </a:ext>
            </a:extLst>
          </p:cNvPr>
          <p:cNvSpPr txBox="1"/>
          <p:nvPr userDrawn="1"/>
        </p:nvSpPr>
        <p:spPr>
          <a:xfrm>
            <a:off x="655405" y="4149800"/>
            <a:ext cx="218338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1415 N. Cherry Avenue, Chicago, IL, USA</a:t>
            </a:r>
          </a:p>
        </p:txBody>
      </p:sp>
      <p:grpSp>
        <p:nvGrpSpPr>
          <p:cNvPr id="10" name="Group 9">
            <a:extLst>
              <a:ext uri="{FF2B5EF4-FFF2-40B4-BE49-F238E27FC236}">
                <a16:creationId xmlns:a16="http://schemas.microsoft.com/office/drawing/2014/main" id="{2F842EC5-C8A5-4490-ACD5-C473073A9C77}"/>
              </a:ext>
            </a:extLst>
          </p:cNvPr>
          <p:cNvGrpSpPr/>
          <p:nvPr userDrawn="1"/>
        </p:nvGrpSpPr>
        <p:grpSpPr>
          <a:xfrm>
            <a:off x="394344" y="4385996"/>
            <a:ext cx="163381" cy="163381"/>
            <a:chOff x="685909" y="4273550"/>
            <a:chExt cx="150813" cy="150813"/>
          </a:xfrm>
        </p:grpSpPr>
        <p:sp>
          <p:nvSpPr>
            <p:cNvPr id="11" name="Oval 1127">
              <a:extLst>
                <a:ext uri="{FF2B5EF4-FFF2-40B4-BE49-F238E27FC236}">
                  <a16:creationId xmlns:a16="http://schemas.microsoft.com/office/drawing/2014/main" id="{85A6E9E0-646B-451B-A094-EEF283244E9E}"/>
                </a:ext>
              </a:extLst>
            </p:cNvPr>
            <p:cNvSpPr>
              <a:spLocks noChangeArrowheads="1"/>
            </p:cNvSpPr>
            <p:nvPr/>
          </p:nvSpPr>
          <p:spPr bwMode="auto">
            <a:xfrm>
              <a:off x="685909"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2" name="Freeform 1130">
              <a:extLst>
                <a:ext uri="{FF2B5EF4-FFF2-40B4-BE49-F238E27FC236}">
                  <a16:creationId xmlns:a16="http://schemas.microsoft.com/office/drawing/2014/main" id="{D826B0F7-F385-46C3-8264-D841977B6215}"/>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3" name="TextBox 12">
            <a:extLst>
              <a:ext uri="{FF2B5EF4-FFF2-40B4-BE49-F238E27FC236}">
                <a16:creationId xmlns:a16="http://schemas.microsoft.com/office/drawing/2014/main" id="{12DFE76B-E213-4989-8931-B733553BC8F8}"/>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(312) 281-6900</a:t>
            </a:r>
          </a:p>
        </p:txBody>
      </p:sp>
      <p:grpSp>
        <p:nvGrpSpPr>
          <p:cNvPr id="14" name="Group 13">
            <a:extLst>
              <a:ext uri="{FF2B5EF4-FFF2-40B4-BE49-F238E27FC236}">
                <a16:creationId xmlns:a16="http://schemas.microsoft.com/office/drawing/2014/main" id="{7FB87C4E-6F16-441E-8BBA-CDA81427AF80}"/>
              </a:ext>
            </a:extLst>
          </p:cNvPr>
          <p:cNvGrpSpPr/>
          <p:nvPr userDrawn="1"/>
        </p:nvGrpSpPr>
        <p:grpSpPr>
          <a:xfrm>
            <a:off x="394344" y="4668047"/>
            <a:ext cx="163381" cy="163381"/>
            <a:chOff x="3395432" y="4273550"/>
            <a:chExt cx="150813" cy="150813"/>
          </a:xfrm>
        </p:grpSpPr>
        <p:sp>
          <p:nvSpPr>
            <p:cNvPr id="15" name="Oval 1132">
              <a:extLst>
                <a:ext uri="{FF2B5EF4-FFF2-40B4-BE49-F238E27FC236}">
                  <a16:creationId xmlns:a16="http://schemas.microsoft.com/office/drawing/2014/main" id="{55999C9D-E1B7-4C94-B8E3-690962A25700}"/>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6" name="Freeform 1135">
              <a:extLst>
                <a:ext uri="{FF2B5EF4-FFF2-40B4-BE49-F238E27FC236}">
                  <a16:creationId xmlns:a16="http://schemas.microsoft.com/office/drawing/2014/main" id="{3E98322D-4638-425A-A709-E5F613BC25BA}"/>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7" name="TextBox 16">
            <a:extLst>
              <a:ext uri="{FF2B5EF4-FFF2-40B4-BE49-F238E27FC236}">
                <a16:creationId xmlns:a16="http://schemas.microsoft.com/office/drawing/2014/main" id="{2634A5E3-2A44-41F6-BD89-2D552D25A0F8}"/>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25" name="Oval 1132">
            <a:extLst>
              <a:ext uri="{FF2B5EF4-FFF2-40B4-BE49-F238E27FC236}">
                <a16:creationId xmlns:a16="http://schemas.microsoft.com/office/drawing/2014/main" id="{3ACE8904-7B3D-42BF-BBA6-11361B611E10}"/>
              </a:ext>
            </a:extLst>
          </p:cNvPr>
          <p:cNvSpPr>
            <a:spLocks noChangeArrowheads="1"/>
          </p:cNvSpPr>
          <p:nvPr/>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30" name="TextBox 29">
            <a:extLst>
              <a:ext uri="{FF2B5EF4-FFF2-40B4-BE49-F238E27FC236}">
                <a16:creationId xmlns:a16="http://schemas.microsoft.com/office/drawing/2014/main" id="{82EBA1C3-B188-4B49-820D-9C0ABF071BD1}"/>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citytechcollaborative.org</a:t>
            </a:r>
          </a:p>
        </p:txBody>
      </p:sp>
      <p:sp>
        <p:nvSpPr>
          <p:cNvPr id="32" name="Freeform 26">
            <a:extLst>
              <a:ext uri="{FF2B5EF4-FFF2-40B4-BE49-F238E27FC236}">
                <a16:creationId xmlns:a16="http://schemas.microsoft.com/office/drawing/2014/main" id="{E459F51F-AA80-4662-A827-1F112F6682EA}"/>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3298267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Slide">
    <p:bg>
      <p:bgPr>
        <a:solidFill>
          <a:schemeClr val="accent5"/>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2"/>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7" name="Freeform 5">
            <a:hlinkClick r:id="" action="ppaction://hlinkshowjump?jump=nextslide"/>
            <a:extLst>
              <a:ext uri="{FF2B5EF4-FFF2-40B4-BE49-F238E27FC236}">
                <a16:creationId xmlns:a16="http://schemas.microsoft.com/office/drawing/2014/main" id="{4D3EB755-C6EB-4B6E-8C65-61CA29D22AA9}"/>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2206309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ingle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2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dirty="0"/>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dirty="0"/>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115538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79190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dirty="0"/>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dirty="0"/>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8373480"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245">
            <a:extLst>
              <a:ext uri="{FF2B5EF4-FFF2-40B4-BE49-F238E27FC236}">
                <a16:creationId xmlns:a16="http://schemas.microsoft.com/office/drawing/2014/main" id="{75D99866-5B5F-4A60-9EB1-C260DD038CDF}"/>
              </a:ext>
            </a:extLst>
          </p:cNvPr>
          <p:cNvSpPr>
            <a:spLocks noEditPoints="1"/>
          </p:cNvSpPr>
          <p:nvPr userDrawn="1"/>
        </p:nvSpPr>
        <p:spPr bwMode="auto">
          <a:xfrm>
            <a:off x="9008480" y="1200933"/>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9" name="Freeform 245">
            <a:extLst>
              <a:ext uri="{FF2B5EF4-FFF2-40B4-BE49-F238E27FC236}">
                <a16:creationId xmlns:a16="http://schemas.microsoft.com/office/drawing/2014/main" id="{1FE421EA-B327-47CE-A9C0-2F8170DB0B8B}"/>
              </a:ext>
            </a:extLst>
          </p:cNvPr>
          <p:cNvSpPr>
            <a:spLocks noEditPoints="1"/>
          </p:cNvSpPr>
          <p:nvPr userDrawn="1"/>
        </p:nvSpPr>
        <p:spPr bwMode="auto">
          <a:xfrm flipH="1">
            <a:off x="11605351" y="5769586"/>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0" name="Text Placeholder 9">
            <a:extLst>
              <a:ext uri="{FF2B5EF4-FFF2-40B4-BE49-F238E27FC236}">
                <a16:creationId xmlns:a16="http://schemas.microsoft.com/office/drawing/2014/main" id="{5783C785-FFB4-4167-AB05-940594528FA5}"/>
              </a:ext>
            </a:extLst>
          </p:cNvPr>
          <p:cNvSpPr>
            <a:spLocks noGrp="1"/>
          </p:cNvSpPr>
          <p:nvPr>
            <p:ph type="body" sz="quarter" idx="13" hasCustomPrompt="1"/>
          </p:nvPr>
        </p:nvSpPr>
        <p:spPr>
          <a:xfrm>
            <a:off x="9214129" y="1200931"/>
            <a:ext cx="2391222" cy="4742669"/>
          </a:xfrm>
          <a:prstGeom prst="rect">
            <a:avLst/>
          </a:prstGeom>
        </p:spPr>
        <p:txBody>
          <a:bodyPr lIns="91440" tIns="91440" rIns="91440" bIns="91440" anchor="ctr"/>
          <a:lstStyle>
            <a:lvl1pPr marL="0" indent="0" algn="l">
              <a:lnSpc>
                <a:spcPct val="100000"/>
              </a:lnSpc>
              <a:spcBef>
                <a:spcPts val="0"/>
              </a:spcBef>
              <a:buNone/>
              <a:defRPr sz="1400" b="0" cap="none" spc="0" baseline="0">
                <a:solidFill>
                  <a:schemeClr val="accent3"/>
                </a:solidFill>
                <a:latin typeface="+mj-lt"/>
                <a:ea typeface="Microsoft Sans Serif" charset="0"/>
                <a:cs typeface="Microsoft Sans Serif" charset="0"/>
              </a:defRPr>
            </a:lvl1pPr>
          </a:lstStyle>
          <a:p>
            <a:pPr lvl="0"/>
            <a:r>
              <a:rPr lang="en-US" dirty="0"/>
              <a:t>Click to add text</a:t>
            </a:r>
          </a:p>
        </p:txBody>
      </p:sp>
    </p:spTree>
    <p:extLst>
      <p:ext uri="{BB962C8B-B14F-4D97-AF65-F5344CB8AC3E}">
        <p14:creationId xmlns:p14="http://schemas.microsoft.com/office/powerpoint/2010/main" val="346767119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181" r="181"/>
          <a:stretch/>
        </p:blipFill>
        <p:spPr>
          <a:xfrm>
            <a:off x="0" y="0"/>
            <a:ext cx="12192000" cy="6882870"/>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21094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A87FC1-2583-4749-9CB0-86E05A785822}"/>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45CBF2CD-8AF8-412B-A677-23B5CC22795C}"/>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217BE256-0F02-4A7B-B091-DB35358DD4D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E5B9E99D-E3E0-4F84-98D2-ACCFC04A3A52}"/>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78FBA54-DCC5-450F-B541-06257348100C}"/>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2AD18696-2910-4BE2-A9FD-D33406F2091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45CFCBEA-0833-4478-A870-23D3EFAF3523}"/>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A7D11307-593F-45E8-8E3C-F86BB2B9D315}"/>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395603450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115538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2842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No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2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62555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21573773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8638AE2E-F4B5-420E-AF8F-2C914C7E2FC8}"/>
              </a:ext>
            </a:extLst>
          </p:cNvPr>
          <p:cNvSpPr>
            <a:spLocks noGrp="1"/>
          </p:cNvSpPr>
          <p:nvPr>
            <p:ph idx="17" hasCustomPrompt="1"/>
          </p:nvPr>
        </p:nvSpPr>
        <p:spPr>
          <a:xfrm>
            <a:off x="61626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245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4"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9">
            <a:extLst>
              <a:ext uri="{FF2B5EF4-FFF2-40B4-BE49-F238E27FC236}">
                <a16:creationId xmlns:a16="http://schemas.microsoft.com/office/drawing/2014/main" id="{5CE782F9-7A0F-4511-9A3B-483C6ED9965E}"/>
              </a:ext>
            </a:extLst>
          </p:cNvPr>
          <p:cNvSpPr>
            <a:spLocks noGrp="1"/>
          </p:cNvSpPr>
          <p:nvPr>
            <p:ph type="body" sz="quarter" idx="14" hasCustomPrompt="1"/>
          </p:nvPr>
        </p:nvSpPr>
        <p:spPr>
          <a:xfrm>
            <a:off x="381000" y="1267607"/>
            <a:ext cx="5524500" cy="622754"/>
          </a:xfrm>
          <a:prstGeom prst="rect">
            <a:avLst/>
          </a:prstGeom>
          <a:solidFill>
            <a:schemeClr val="accent1"/>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0" name="Text Placeholder 10">
            <a:extLst>
              <a:ext uri="{FF2B5EF4-FFF2-40B4-BE49-F238E27FC236}">
                <a16:creationId xmlns:a16="http://schemas.microsoft.com/office/drawing/2014/main" id="{57FB3996-E973-47BB-9703-92C6272542F7}"/>
              </a:ext>
            </a:extLst>
          </p:cNvPr>
          <p:cNvSpPr>
            <a:spLocks noGrp="1"/>
          </p:cNvSpPr>
          <p:nvPr>
            <p:ph type="body" sz="quarter" idx="18"/>
          </p:nvPr>
        </p:nvSpPr>
        <p:spPr>
          <a:xfrm>
            <a:off x="381000" y="1890358"/>
            <a:ext cx="5524500" cy="4053241"/>
          </a:xfrm>
          <a:prstGeom prst="rect">
            <a:avLst/>
          </a:prstGeom>
          <a:ln>
            <a:solidFill>
              <a:schemeClr val="accent1"/>
            </a:solidFill>
          </a:ln>
        </p:spPr>
        <p:txBody>
          <a:bodyPr lIns="91440" tIns="91440" bIns="91440"/>
          <a:lstStyle>
            <a:lvl1pPr marL="228600" indent="-228600">
              <a:lnSpc>
                <a:spcPts val="1800"/>
              </a:lnSpc>
              <a:buClr>
                <a:schemeClr val="accent3"/>
              </a:buClr>
              <a:buSzPct val="100000"/>
              <a:buFont typeface="Microsoft Sans Serif" panose="020B0604020202020204" pitchFamily="34" charset="0"/>
              <a:buChar char="▪"/>
              <a:defRPr sz="1400">
                <a:solidFill>
                  <a:schemeClr val="accent1"/>
                </a:solidFill>
                <a:latin typeface="+mn-lt"/>
              </a:defRPr>
            </a:lvl1pPr>
            <a:lvl2pPr marL="685800" indent="-228600">
              <a:lnSpc>
                <a:spcPts val="1800"/>
              </a:lnSpc>
              <a:buClr>
                <a:schemeClr val="tx2"/>
              </a:buClr>
              <a:buSzPct val="100000"/>
              <a:buFont typeface="Calibri" panose="020F0502020204030204" pitchFamily="34" charset="0"/>
              <a:buChar char="»"/>
              <a:defRPr sz="1400" b="0">
                <a:solidFill>
                  <a:schemeClr val="accent1"/>
                </a:solidFill>
                <a:latin typeface="+mn-lt"/>
              </a:defRPr>
            </a:lvl2pPr>
            <a:lvl3pPr marL="1143000" indent="-228600">
              <a:lnSpc>
                <a:spcPts val="1800"/>
              </a:lnSpc>
              <a:buClr>
                <a:schemeClr val="accent3"/>
              </a:buClr>
              <a:buSzPct val="115000"/>
              <a:buFont typeface="Microsoft Sans Serif" panose="020B0604020202020204" pitchFamily="34" charset="0"/>
              <a:buChar char="▪"/>
              <a:defRPr sz="1200">
                <a:solidFill>
                  <a:schemeClr val="accent1"/>
                </a:solidFill>
              </a:defRPr>
            </a:lvl3pPr>
            <a:lvl4pPr marL="1600200" indent="-228600">
              <a:lnSpc>
                <a:spcPts val="1800"/>
              </a:lnSpc>
              <a:buClr>
                <a:schemeClr val="accent4"/>
              </a:buClr>
              <a:buSzPct val="115000"/>
              <a:buFont typeface="Calibri Light" panose="020F0302020204030204" pitchFamily="34" charset="0"/>
              <a:buChar char="»"/>
              <a:defRPr sz="1200" b="0">
                <a:solidFill>
                  <a:schemeClr val="accent1"/>
                </a:solidFill>
              </a:defRPr>
            </a:lvl4pPr>
            <a:lvl5pPr marL="2057400" indent="-228600">
              <a:lnSpc>
                <a:spcPts val="1800"/>
              </a:lnSpc>
              <a:buClr>
                <a:schemeClr val="accent3"/>
              </a:buClr>
              <a:buSzPct val="115000"/>
              <a:buFont typeface="Microsoft Sans Serif" panose="020B0604020202020204" pitchFamily="34" charset="0"/>
              <a:buChar char="▪"/>
              <a:defRPr sz="1200">
                <a:solidFill>
                  <a:schemeClr val="accent1"/>
                </a:solidFill>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44FADB29-A9B0-4A96-A5C7-153A2C907EB7}"/>
              </a:ext>
            </a:extLst>
          </p:cNvPr>
          <p:cNvSpPr>
            <a:spLocks noGrp="1"/>
          </p:cNvSpPr>
          <p:nvPr>
            <p:ph type="body" sz="quarter" idx="19" hasCustomPrompt="1"/>
          </p:nvPr>
        </p:nvSpPr>
        <p:spPr>
          <a:xfrm>
            <a:off x="6286500" y="1267607"/>
            <a:ext cx="5524500" cy="622754"/>
          </a:xfrm>
          <a:prstGeom prst="rect">
            <a:avLst/>
          </a:prstGeom>
          <a:solidFill>
            <a:schemeClr val="accent3"/>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2" name="Text Placeholder 10">
            <a:extLst>
              <a:ext uri="{FF2B5EF4-FFF2-40B4-BE49-F238E27FC236}">
                <a16:creationId xmlns:a16="http://schemas.microsoft.com/office/drawing/2014/main" id="{324D6323-EE39-49E0-8685-8BD88672F51C}"/>
              </a:ext>
            </a:extLst>
          </p:cNvPr>
          <p:cNvSpPr>
            <a:spLocks noGrp="1"/>
          </p:cNvSpPr>
          <p:nvPr>
            <p:ph type="body" sz="quarter" idx="20"/>
          </p:nvPr>
        </p:nvSpPr>
        <p:spPr>
          <a:xfrm>
            <a:off x="6286500" y="1890359"/>
            <a:ext cx="5524500" cy="4053240"/>
          </a:xfrm>
          <a:prstGeom prst="rect">
            <a:avLst/>
          </a:prstGeom>
          <a:ln>
            <a:solidFill>
              <a:schemeClr val="accent1"/>
            </a:solidFill>
          </a:ln>
        </p:spPr>
        <p:txBody>
          <a:bodyPr lIns="91440" tIns="91440" bIns="91440"/>
          <a:lstStyle>
            <a:lvl1pPr marL="228600" indent="-228600">
              <a:lnSpc>
                <a:spcPts val="1800"/>
              </a:lnSpc>
              <a:buClr>
                <a:schemeClr val="accent3"/>
              </a:buClr>
              <a:buSzPct val="100000"/>
              <a:buFont typeface="Microsoft Sans Serif" panose="020B0604020202020204" pitchFamily="34" charset="0"/>
              <a:buChar char="▪"/>
              <a:defRPr sz="1400">
                <a:solidFill>
                  <a:schemeClr val="accent1"/>
                </a:solidFill>
                <a:latin typeface="+mn-lt"/>
              </a:defRPr>
            </a:lvl1pPr>
            <a:lvl2pPr marL="685800" indent="-228600">
              <a:lnSpc>
                <a:spcPts val="1800"/>
              </a:lnSpc>
              <a:buClr>
                <a:schemeClr val="tx2"/>
              </a:buClr>
              <a:buSzPct val="100000"/>
              <a:buFont typeface="Calibri" panose="020F0502020204030204" pitchFamily="34" charset="0"/>
              <a:buChar char="»"/>
              <a:defRPr sz="1400" b="0">
                <a:solidFill>
                  <a:schemeClr val="accent1"/>
                </a:solidFill>
                <a:latin typeface="+mn-lt"/>
              </a:defRPr>
            </a:lvl2pPr>
            <a:lvl3pPr marL="1143000" indent="-228600">
              <a:lnSpc>
                <a:spcPts val="1800"/>
              </a:lnSpc>
              <a:buClr>
                <a:schemeClr val="accent3"/>
              </a:buClr>
              <a:buSzPct val="115000"/>
              <a:buFont typeface="Microsoft Sans Serif" panose="020B0604020202020204" pitchFamily="34" charset="0"/>
              <a:buChar char="▪"/>
              <a:defRPr sz="1200">
                <a:solidFill>
                  <a:schemeClr val="accent1"/>
                </a:solidFill>
              </a:defRPr>
            </a:lvl3pPr>
            <a:lvl4pPr marL="1600200" indent="-228600">
              <a:lnSpc>
                <a:spcPts val="1800"/>
              </a:lnSpc>
              <a:buClr>
                <a:schemeClr val="accent4"/>
              </a:buClr>
              <a:buSzPct val="115000"/>
              <a:buFont typeface="Calibri Light" panose="020F0302020204030204" pitchFamily="34" charset="0"/>
              <a:buChar char="»"/>
              <a:defRPr sz="1200" b="0">
                <a:solidFill>
                  <a:schemeClr val="accent1"/>
                </a:solidFill>
              </a:defRPr>
            </a:lvl4pPr>
            <a:lvl5pPr marL="2057400" indent="-228600">
              <a:lnSpc>
                <a:spcPts val="1800"/>
              </a:lnSpc>
              <a:buClr>
                <a:schemeClr val="accent3"/>
              </a:buClr>
              <a:buSzPct val="115000"/>
              <a:buFont typeface="Microsoft Sans Serif" panose="020B0604020202020204" pitchFamily="34" charset="0"/>
              <a:buChar char="▪"/>
              <a:defRPr sz="1200">
                <a:solidFill>
                  <a:schemeClr val="accent1"/>
                </a:solidFill>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97940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9">
            <a:extLst>
              <a:ext uri="{FF2B5EF4-FFF2-40B4-BE49-F238E27FC236}">
                <a16:creationId xmlns:a16="http://schemas.microsoft.com/office/drawing/2014/main" id="{5CE782F9-7A0F-4511-9A3B-483C6ED9965E}"/>
              </a:ext>
            </a:extLst>
          </p:cNvPr>
          <p:cNvSpPr>
            <a:spLocks noGrp="1"/>
          </p:cNvSpPr>
          <p:nvPr>
            <p:ph type="body" sz="quarter" idx="14" hasCustomPrompt="1"/>
          </p:nvPr>
        </p:nvSpPr>
        <p:spPr>
          <a:xfrm>
            <a:off x="381000" y="1267607"/>
            <a:ext cx="5524500" cy="622754"/>
          </a:xfrm>
          <a:prstGeom prst="rect">
            <a:avLst/>
          </a:prstGeom>
          <a:solidFill>
            <a:schemeClr val="accent1"/>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11" name="Text Placeholder 9">
            <a:extLst>
              <a:ext uri="{FF2B5EF4-FFF2-40B4-BE49-F238E27FC236}">
                <a16:creationId xmlns:a16="http://schemas.microsoft.com/office/drawing/2014/main" id="{44FADB29-A9B0-4A96-A5C7-153A2C907EB7}"/>
              </a:ext>
            </a:extLst>
          </p:cNvPr>
          <p:cNvSpPr>
            <a:spLocks noGrp="1"/>
          </p:cNvSpPr>
          <p:nvPr>
            <p:ph type="body" sz="quarter" idx="19" hasCustomPrompt="1"/>
          </p:nvPr>
        </p:nvSpPr>
        <p:spPr>
          <a:xfrm>
            <a:off x="6286500" y="1267607"/>
            <a:ext cx="5524500" cy="622754"/>
          </a:xfrm>
          <a:prstGeom prst="rect">
            <a:avLst/>
          </a:prstGeom>
          <a:solidFill>
            <a:schemeClr val="accent3"/>
          </a:solidFill>
          <a:ln>
            <a:solidFill>
              <a:schemeClr val="accent1"/>
            </a:solidFill>
          </a:ln>
        </p:spPr>
        <p:txBody>
          <a:bodyPr lIns="0" tIns="0" rIns="0" bIns="0" anchor="ctr"/>
          <a:lstStyle>
            <a:lvl1pPr marL="0" indent="0" algn="ctr">
              <a:lnSpc>
                <a:spcPts val="1300"/>
              </a:lnSpc>
              <a:spcBef>
                <a:spcPts val="0"/>
              </a:spcBef>
              <a:buNone/>
              <a:defRPr sz="1800" b="1" cap="none" spc="300" baseline="0">
                <a:solidFill>
                  <a:schemeClr val="bg1"/>
                </a:solidFill>
                <a:latin typeface="+mn-lt"/>
                <a:ea typeface="Microsoft Sans Serif" charset="0"/>
                <a:cs typeface="Microsoft Sans Serif" charset="0"/>
              </a:defRPr>
            </a:lvl1pPr>
          </a:lstStyle>
          <a:p>
            <a:pPr lvl="0"/>
            <a:r>
              <a:rPr lang="en-US"/>
              <a:t>CLICK TO ADD TEXT</a:t>
            </a:r>
          </a:p>
        </p:txBody>
      </p:sp>
      <p:sp>
        <p:nvSpPr>
          <p:cNvPr id="3" name="Chart Placeholder 2">
            <a:extLst>
              <a:ext uri="{FF2B5EF4-FFF2-40B4-BE49-F238E27FC236}">
                <a16:creationId xmlns:a16="http://schemas.microsoft.com/office/drawing/2014/main" id="{1FB0BDF7-3858-4F65-9CF3-F025D1E7AA3F}"/>
              </a:ext>
            </a:extLst>
          </p:cNvPr>
          <p:cNvSpPr>
            <a:spLocks noGrp="1"/>
          </p:cNvSpPr>
          <p:nvPr>
            <p:ph type="chart" sz="quarter" idx="21"/>
          </p:nvPr>
        </p:nvSpPr>
        <p:spPr>
          <a:xfrm>
            <a:off x="381000" y="1890360"/>
            <a:ext cx="5524500" cy="4053239"/>
          </a:xfrm>
          <a:prstGeom prst="rect">
            <a:avLst/>
          </a:prstGeom>
          <a:ln w="9525">
            <a:solidFill>
              <a:schemeClr val="accent1"/>
            </a:solidFill>
          </a:ln>
        </p:spPr>
        <p:txBody>
          <a:bodyPr/>
          <a:lstStyle>
            <a:lvl1pPr>
              <a:buClr>
                <a:schemeClr val="accent3"/>
              </a:buClr>
              <a:buSzPct val="100000"/>
              <a:defRPr sz="1400">
                <a:latin typeface="+mn-lt"/>
              </a:defRPr>
            </a:lvl1pPr>
          </a:lstStyle>
          <a:p>
            <a:endParaRPr lang="en-US" dirty="0"/>
          </a:p>
        </p:txBody>
      </p:sp>
      <p:sp>
        <p:nvSpPr>
          <p:cNvPr id="13" name="Chart Placeholder 2">
            <a:extLst>
              <a:ext uri="{FF2B5EF4-FFF2-40B4-BE49-F238E27FC236}">
                <a16:creationId xmlns:a16="http://schemas.microsoft.com/office/drawing/2014/main" id="{E609E1D3-ED16-4903-A9E9-8CBD3DEDF753}"/>
              </a:ext>
            </a:extLst>
          </p:cNvPr>
          <p:cNvSpPr>
            <a:spLocks noGrp="1"/>
          </p:cNvSpPr>
          <p:nvPr>
            <p:ph type="chart" sz="quarter" idx="22"/>
          </p:nvPr>
        </p:nvSpPr>
        <p:spPr>
          <a:xfrm>
            <a:off x="6286500" y="1890360"/>
            <a:ext cx="5524500" cy="4053239"/>
          </a:xfrm>
          <a:prstGeom prst="rect">
            <a:avLst/>
          </a:prstGeom>
          <a:ln w="9525">
            <a:solidFill>
              <a:schemeClr val="accent1"/>
            </a:solidFill>
          </a:ln>
        </p:spPr>
        <p:txBody>
          <a:bodyPr/>
          <a:lstStyle>
            <a:lvl1pPr>
              <a:buClr>
                <a:schemeClr val="accent3"/>
              </a:buClr>
              <a:buSzPct val="100000"/>
              <a:defRPr sz="1400">
                <a:solidFill>
                  <a:schemeClr val="accent1"/>
                </a:solidFill>
                <a:latin typeface="+mn-lt"/>
              </a:defRPr>
            </a:lvl1pPr>
          </a:lstStyle>
          <a:p>
            <a:endParaRPr lang="en-US" dirty="0"/>
          </a:p>
        </p:txBody>
      </p:sp>
    </p:spTree>
    <p:extLst>
      <p:ext uri="{BB962C8B-B14F-4D97-AF65-F5344CB8AC3E}">
        <p14:creationId xmlns:p14="http://schemas.microsoft.com/office/powerpoint/2010/main" val="1749230332"/>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8373480"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245">
            <a:extLst>
              <a:ext uri="{FF2B5EF4-FFF2-40B4-BE49-F238E27FC236}">
                <a16:creationId xmlns:a16="http://schemas.microsoft.com/office/drawing/2014/main" id="{75D99866-5B5F-4A60-9EB1-C260DD038CDF}"/>
              </a:ext>
            </a:extLst>
          </p:cNvPr>
          <p:cNvSpPr>
            <a:spLocks noEditPoints="1"/>
          </p:cNvSpPr>
          <p:nvPr userDrawn="1"/>
        </p:nvSpPr>
        <p:spPr bwMode="auto">
          <a:xfrm>
            <a:off x="9008480" y="1200933"/>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9" name="Freeform 245">
            <a:extLst>
              <a:ext uri="{FF2B5EF4-FFF2-40B4-BE49-F238E27FC236}">
                <a16:creationId xmlns:a16="http://schemas.microsoft.com/office/drawing/2014/main" id="{1FE421EA-B327-47CE-A9C0-2F8170DB0B8B}"/>
              </a:ext>
            </a:extLst>
          </p:cNvPr>
          <p:cNvSpPr>
            <a:spLocks noEditPoints="1"/>
          </p:cNvSpPr>
          <p:nvPr userDrawn="1"/>
        </p:nvSpPr>
        <p:spPr bwMode="auto">
          <a:xfrm flipH="1">
            <a:off x="11605351" y="5769586"/>
            <a:ext cx="205649" cy="174014"/>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0" name="Text Placeholder 9">
            <a:extLst>
              <a:ext uri="{FF2B5EF4-FFF2-40B4-BE49-F238E27FC236}">
                <a16:creationId xmlns:a16="http://schemas.microsoft.com/office/drawing/2014/main" id="{5783C785-FFB4-4167-AB05-940594528FA5}"/>
              </a:ext>
            </a:extLst>
          </p:cNvPr>
          <p:cNvSpPr>
            <a:spLocks noGrp="1"/>
          </p:cNvSpPr>
          <p:nvPr>
            <p:ph type="body" sz="quarter" idx="13" hasCustomPrompt="1"/>
          </p:nvPr>
        </p:nvSpPr>
        <p:spPr>
          <a:xfrm>
            <a:off x="9214129" y="1200931"/>
            <a:ext cx="2391222" cy="4742669"/>
          </a:xfrm>
          <a:prstGeom prst="rect">
            <a:avLst/>
          </a:prstGeom>
        </p:spPr>
        <p:txBody>
          <a:bodyPr lIns="91440" tIns="91440" rIns="91440" bIns="91440" anchor="ctr"/>
          <a:lstStyle>
            <a:lvl1pPr marL="0" indent="0" algn="l">
              <a:lnSpc>
                <a:spcPct val="100000"/>
              </a:lnSpc>
              <a:spcBef>
                <a:spcPts val="0"/>
              </a:spcBef>
              <a:buNone/>
              <a:defRPr sz="1400" b="0" cap="none" spc="0" baseline="0">
                <a:solidFill>
                  <a:schemeClr val="accent3"/>
                </a:solidFill>
                <a:latin typeface="+mj-lt"/>
                <a:ea typeface="Microsoft Sans Serif" charset="0"/>
                <a:cs typeface="Microsoft Sans Serif" charset="0"/>
              </a:defRPr>
            </a:lvl1pPr>
          </a:lstStyle>
          <a:p>
            <a:pPr lvl="0"/>
            <a:r>
              <a:rPr lang="en-US"/>
              <a:t>Click to add text</a:t>
            </a:r>
          </a:p>
        </p:txBody>
      </p:sp>
    </p:spTree>
    <p:extLst>
      <p:ext uri="{BB962C8B-B14F-4D97-AF65-F5344CB8AC3E}">
        <p14:creationId xmlns:p14="http://schemas.microsoft.com/office/powerpoint/2010/main" val="164955415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a:blip r:embed="rId4"/>
          <a:stretch>
            <a:fillRect/>
          </a:stretch>
        </p:blipFill>
        <p:spPr>
          <a:xfrm>
            <a:off x="0" y="12435"/>
            <a:ext cx="12192000" cy="6858000"/>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66"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A87FC1-2583-4749-9CB0-86E05A785822}"/>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45CBF2CD-8AF8-412B-A677-23B5CC22795C}"/>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217BE256-0F02-4A7B-B091-DB35358DD4D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E5B9E99D-E3E0-4F84-98D2-ACCFC04A3A52}"/>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78FBA54-DCC5-450F-B541-06257348100C}"/>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2AD18696-2910-4BE2-A9FD-D33406F2091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45CFCBEA-0833-4478-A870-23D3EFAF3523}"/>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A7D11307-593F-45E8-8E3C-F86BB2B9D315}"/>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372508524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4C2D41-834F-4DE8-990C-D37AA71F2070}"/>
              </a:ext>
            </a:extLst>
          </p:cNvPr>
          <p:cNvPicPr>
            <a:picLocks noChangeAspect="1"/>
          </p:cNvPicPr>
          <p:nvPr userDrawn="1"/>
        </p:nvPicPr>
        <p:blipFill>
          <a:blip r:embed="rId3"/>
          <a:stretch>
            <a:fillRect/>
          </a:stretch>
        </p:blipFill>
        <p:spPr>
          <a:xfrm>
            <a:off x="5181600" y="859840"/>
            <a:ext cx="1828800" cy="1828800"/>
          </a:xfrm>
          <a:prstGeom prst="rect">
            <a:avLst/>
          </a:prstGeom>
        </p:spPr>
      </p:pic>
      <p:sp>
        <p:nvSpPr>
          <p:cNvPr id="3" name="Text Placeholder 9">
            <a:extLst>
              <a:ext uri="{FF2B5EF4-FFF2-40B4-BE49-F238E27FC236}">
                <a16:creationId xmlns:a16="http://schemas.microsoft.com/office/drawing/2014/main" id="{2CB7E817-1B3E-4293-B206-0071DD21C0F0}"/>
              </a:ext>
            </a:extLst>
          </p:cNvPr>
          <p:cNvSpPr>
            <a:spLocks noGrp="1"/>
          </p:cNvSpPr>
          <p:nvPr>
            <p:ph type="body" sz="quarter" idx="11" hasCustomPrompt="1"/>
          </p:nvPr>
        </p:nvSpPr>
        <p:spPr>
          <a:xfrm>
            <a:off x="838200" y="2704624"/>
            <a:ext cx="10515600" cy="566757"/>
          </a:xfrm>
          <a:prstGeom prst="rect">
            <a:avLst/>
          </a:prstGeom>
        </p:spPr>
        <p:txBody>
          <a:bodyPr lIns="0" tIns="0" rIns="0" bIns="0"/>
          <a:lstStyle>
            <a:lvl1pPr marL="0" indent="0" algn="ctr">
              <a:lnSpc>
                <a:spcPct val="100000"/>
              </a:lnSpc>
              <a:spcBef>
                <a:spcPts val="0"/>
              </a:spcBef>
              <a:buNone/>
              <a:defRPr sz="4400" b="1"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4" name="Text Placeholder 9">
            <a:extLst>
              <a:ext uri="{FF2B5EF4-FFF2-40B4-BE49-F238E27FC236}">
                <a16:creationId xmlns:a16="http://schemas.microsoft.com/office/drawing/2014/main" id="{05E05FEF-CD7F-41E3-A554-B2AB0CA1BBE0}"/>
              </a:ext>
            </a:extLst>
          </p:cNvPr>
          <p:cNvSpPr>
            <a:spLocks noGrp="1"/>
          </p:cNvSpPr>
          <p:nvPr>
            <p:ph type="body" sz="quarter" idx="12" hasCustomPrompt="1"/>
          </p:nvPr>
        </p:nvSpPr>
        <p:spPr>
          <a:xfrm>
            <a:off x="838200" y="3387003"/>
            <a:ext cx="10515600" cy="566757"/>
          </a:xfrm>
          <a:prstGeom prst="rect">
            <a:avLst/>
          </a:prstGeom>
        </p:spPr>
        <p:txBody>
          <a:bodyPr lIns="0" tIns="0" rIns="0" bIns="0"/>
          <a:lstStyle>
            <a:lvl1pPr marL="0" indent="0" algn="ctr">
              <a:lnSpc>
                <a:spcPts val="1800"/>
              </a:lnSpc>
              <a:spcBef>
                <a:spcPts val="0"/>
              </a:spcBef>
              <a:buNone/>
              <a:defRPr sz="1400" b="0"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5" name="Rectangle 4">
            <a:extLst>
              <a:ext uri="{FF2B5EF4-FFF2-40B4-BE49-F238E27FC236}">
                <a16:creationId xmlns:a16="http://schemas.microsoft.com/office/drawing/2014/main" id="{DF9DC6D5-5A40-4E9A-97AB-61C5D0C2217D}"/>
              </a:ext>
            </a:extLst>
          </p:cNvPr>
          <p:cNvSpPr/>
          <p:nvPr userDrawn="1"/>
        </p:nvSpPr>
        <p:spPr>
          <a:xfrm>
            <a:off x="0" y="6063820"/>
            <a:ext cx="12192000" cy="7941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6" name="Straight Connector 5">
            <a:extLst>
              <a:ext uri="{FF2B5EF4-FFF2-40B4-BE49-F238E27FC236}">
                <a16:creationId xmlns:a16="http://schemas.microsoft.com/office/drawing/2014/main" id="{0E947493-80D8-453B-A037-646DDFB1341E}"/>
              </a:ext>
            </a:extLst>
          </p:cNvPr>
          <p:cNvCxnSpPr/>
          <p:nvPr userDrawn="1"/>
        </p:nvCxnSpPr>
        <p:spPr>
          <a:xfrm>
            <a:off x="5600700" y="2613140"/>
            <a:ext cx="990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0EA6AE-BEB1-400F-AC69-888D11454512}"/>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sp>
        <p:nvSpPr>
          <p:cNvPr id="9" name="TextBox 8">
            <a:extLst>
              <a:ext uri="{FF2B5EF4-FFF2-40B4-BE49-F238E27FC236}">
                <a16:creationId xmlns:a16="http://schemas.microsoft.com/office/drawing/2014/main" id="{978C77EC-1B4E-4D65-894C-37903B7FD5EE}"/>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10" name="Freeform 5">
            <a:hlinkClick r:id="" action="ppaction://hlinkshowjump?jump=nextslide"/>
            <a:extLst>
              <a:ext uri="{FF2B5EF4-FFF2-40B4-BE49-F238E27FC236}">
                <a16:creationId xmlns:a16="http://schemas.microsoft.com/office/drawing/2014/main" id="{63F5F666-18B9-40C8-A829-B96EE2AC9CF2}"/>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pic>
        <p:nvPicPr>
          <p:cNvPr id="12" name="Picture 11">
            <a:extLst>
              <a:ext uri="{FF2B5EF4-FFF2-40B4-BE49-F238E27FC236}">
                <a16:creationId xmlns:a16="http://schemas.microsoft.com/office/drawing/2014/main" id="{B637C092-1597-4589-BD3F-2C4AA68F2A63}"/>
              </a:ext>
            </a:extLst>
          </p:cNvPr>
          <p:cNvPicPr>
            <a:picLocks noChangeAspect="1"/>
          </p:cNvPicPr>
          <p:nvPr userDrawn="1"/>
        </p:nvPicPr>
        <p:blipFill>
          <a:blip r:embed="rId4"/>
          <a:stretch>
            <a:fillRect/>
          </a:stretch>
        </p:blipFill>
        <p:spPr>
          <a:xfrm>
            <a:off x="387220" y="6241905"/>
            <a:ext cx="600069" cy="454616"/>
          </a:xfrm>
          <a:prstGeom prst="rect">
            <a:avLst/>
          </a:prstGeom>
        </p:spPr>
      </p:pic>
      <p:cxnSp>
        <p:nvCxnSpPr>
          <p:cNvPr id="13" name="Straight Connector 12">
            <a:extLst>
              <a:ext uri="{FF2B5EF4-FFF2-40B4-BE49-F238E27FC236}">
                <a16:creationId xmlns:a16="http://schemas.microsoft.com/office/drawing/2014/main" id="{B74B0F18-998C-4717-AD82-37EAFC0B050E}"/>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709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315" r="315"/>
          <a:stretch/>
        </p:blipFill>
        <p:spPr>
          <a:xfrm>
            <a:off x="0" y="3175"/>
            <a:ext cx="12192000" cy="6901391"/>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14"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6"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17" name="Straight Connector 16">
            <a:extLst>
              <a:ext uri="{FF2B5EF4-FFF2-40B4-BE49-F238E27FC236}">
                <a16:creationId xmlns:a16="http://schemas.microsoft.com/office/drawing/2014/main" id="{6F3A9776-F725-4F65-990C-7A6F97975AC2}"/>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057B610F-16ED-4D1B-9FE1-991B2DEACDB0}"/>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5" name="Text Placeholder 9">
            <a:extLst>
              <a:ext uri="{FF2B5EF4-FFF2-40B4-BE49-F238E27FC236}">
                <a16:creationId xmlns:a16="http://schemas.microsoft.com/office/drawing/2014/main" id="{70946500-C16C-4122-9448-DDFD65ACE2DE}"/>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283047-BAAB-4830-A77C-09BD0BE1FC48}"/>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8" name="Rectangle 37">
            <a:extLst>
              <a:ext uri="{FF2B5EF4-FFF2-40B4-BE49-F238E27FC236}">
                <a16:creationId xmlns:a16="http://schemas.microsoft.com/office/drawing/2014/main" id="{2A428975-284D-4512-AFDD-EFFBD534A2A1}"/>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9" name="TextBox 38">
            <a:extLst>
              <a:ext uri="{FF2B5EF4-FFF2-40B4-BE49-F238E27FC236}">
                <a16:creationId xmlns:a16="http://schemas.microsoft.com/office/drawing/2014/main" id="{BA7CEF00-2C0A-4337-8BF1-61804448CD75}"/>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40" name="Freeform 5">
            <a:hlinkClick r:id="" action="ppaction://hlinkshowjump?jump=nextslide"/>
            <a:extLst>
              <a:ext uri="{FF2B5EF4-FFF2-40B4-BE49-F238E27FC236}">
                <a16:creationId xmlns:a16="http://schemas.microsoft.com/office/drawing/2014/main" id="{3C928106-3098-4B1C-80AF-50342D9FE066}"/>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41" name="Freeform 5">
            <a:hlinkClick r:id="" action="ppaction://hlinkshowjump?jump=previousslide"/>
            <a:extLst>
              <a:ext uri="{FF2B5EF4-FFF2-40B4-BE49-F238E27FC236}">
                <a16:creationId xmlns:a16="http://schemas.microsoft.com/office/drawing/2014/main" id="{BA17B29D-B745-4384-8DA6-0EEDC806FCCD}"/>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39198934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90" r="90"/>
          <a:stretch/>
        </p:blipFill>
        <p:spPr>
          <a:xfrm>
            <a:off x="0" y="0"/>
            <a:ext cx="12192000" cy="6870435"/>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60190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270856151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181" r="181"/>
          <a:stretch/>
        </p:blipFill>
        <p:spPr>
          <a:xfrm>
            <a:off x="0" y="0"/>
            <a:ext cx="12192000" cy="6882870"/>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38"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A87FC1-2583-4749-9CB0-86E05A785822}"/>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45CBF2CD-8AF8-412B-A677-23B5CC22795C}"/>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217BE256-0F02-4A7B-B091-DB35358DD4D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E5B9E99D-E3E0-4F84-98D2-ACCFC04A3A52}"/>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78FBA54-DCC5-450F-B541-06257348100C}"/>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2AD18696-2910-4BE2-A9FD-D33406F2091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45CFCBEA-0833-4478-A870-23D3EFAF3523}"/>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A7D11307-593F-45E8-8E3C-F86BB2B9D315}"/>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98051778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90" r="90"/>
          <a:stretch/>
        </p:blipFill>
        <p:spPr>
          <a:xfrm>
            <a:off x="0" y="0"/>
            <a:ext cx="12192000" cy="6870435"/>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62"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244359940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grpSp>
        <p:nvGrpSpPr>
          <p:cNvPr id="6" name="Group 5">
            <a:extLst>
              <a:ext uri="{FF2B5EF4-FFF2-40B4-BE49-F238E27FC236}">
                <a16:creationId xmlns:a16="http://schemas.microsoft.com/office/drawing/2014/main" id="{AA2364B9-22D9-421A-AB35-D5500678D431}"/>
              </a:ext>
            </a:extLst>
          </p:cNvPr>
          <p:cNvGrpSpPr/>
          <p:nvPr userDrawn="1"/>
        </p:nvGrpSpPr>
        <p:grpSpPr>
          <a:xfrm>
            <a:off x="394344" y="4134780"/>
            <a:ext cx="163381" cy="163381"/>
            <a:chOff x="685909" y="4075113"/>
            <a:chExt cx="150813" cy="150813"/>
          </a:xfrm>
        </p:grpSpPr>
        <p:sp>
          <p:nvSpPr>
            <p:cNvPr id="7" name="Oval 1125">
              <a:extLst>
                <a:ext uri="{FF2B5EF4-FFF2-40B4-BE49-F238E27FC236}">
                  <a16:creationId xmlns:a16="http://schemas.microsoft.com/office/drawing/2014/main" id="{13E8F052-6CE2-4574-80A7-7B0DA1D99A48}"/>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8" name="Freeform 1126">
              <a:extLst>
                <a:ext uri="{FF2B5EF4-FFF2-40B4-BE49-F238E27FC236}">
                  <a16:creationId xmlns:a16="http://schemas.microsoft.com/office/drawing/2014/main" id="{0A4D9968-F6AE-40E3-8D27-3B750AF47A5B}"/>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9" name="TextBox 8">
            <a:extLst>
              <a:ext uri="{FF2B5EF4-FFF2-40B4-BE49-F238E27FC236}">
                <a16:creationId xmlns:a16="http://schemas.microsoft.com/office/drawing/2014/main" id="{CF0BB90F-EB65-4C81-AC17-E8A0C198FEAC}"/>
              </a:ext>
            </a:extLst>
          </p:cNvPr>
          <p:cNvSpPr txBox="1"/>
          <p:nvPr userDrawn="1"/>
        </p:nvSpPr>
        <p:spPr>
          <a:xfrm>
            <a:off x="655405" y="4149800"/>
            <a:ext cx="218338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1415 N. Cherry Avenue, Chicago, IL, USA</a:t>
            </a:r>
          </a:p>
        </p:txBody>
      </p:sp>
      <p:grpSp>
        <p:nvGrpSpPr>
          <p:cNvPr id="10" name="Group 9">
            <a:extLst>
              <a:ext uri="{FF2B5EF4-FFF2-40B4-BE49-F238E27FC236}">
                <a16:creationId xmlns:a16="http://schemas.microsoft.com/office/drawing/2014/main" id="{2F842EC5-C8A5-4490-ACD5-C473073A9C77}"/>
              </a:ext>
            </a:extLst>
          </p:cNvPr>
          <p:cNvGrpSpPr/>
          <p:nvPr userDrawn="1"/>
        </p:nvGrpSpPr>
        <p:grpSpPr>
          <a:xfrm>
            <a:off x="394344" y="4385996"/>
            <a:ext cx="163381" cy="163381"/>
            <a:chOff x="685909" y="4273550"/>
            <a:chExt cx="150813" cy="150813"/>
          </a:xfrm>
        </p:grpSpPr>
        <p:sp>
          <p:nvSpPr>
            <p:cNvPr id="11" name="Oval 1127">
              <a:extLst>
                <a:ext uri="{FF2B5EF4-FFF2-40B4-BE49-F238E27FC236}">
                  <a16:creationId xmlns:a16="http://schemas.microsoft.com/office/drawing/2014/main" id="{85A6E9E0-646B-451B-A094-EEF283244E9E}"/>
                </a:ext>
              </a:extLst>
            </p:cNvPr>
            <p:cNvSpPr>
              <a:spLocks noChangeArrowheads="1"/>
            </p:cNvSpPr>
            <p:nvPr/>
          </p:nvSpPr>
          <p:spPr bwMode="auto">
            <a:xfrm>
              <a:off x="685909"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2" name="Freeform 1130">
              <a:extLst>
                <a:ext uri="{FF2B5EF4-FFF2-40B4-BE49-F238E27FC236}">
                  <a16:creationId xmlns:a16="http://schemas.microsoft.com/office/drawing/2014/main" id="{D826B0F7-F385-46C3-8264-D841977B6215}"/>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3" name="TextBox 12">
            <a:extLst>
              <a:ext uri="{FF2B5EF4-FFF2-40B4-BE49-F238E27FC236}">
                <a16:creationId xmlns:a16="http://schemas.microsoft.com/office/drawing/2014/main" id="{12DFE76B-E213-4989-8931-B733553BC8F8}"/>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(312) 281-6900</a:t>
            </a:r>
          </a:p>
        </p:txBody>
      </p:sp>
      <p:grpSp>
        <p:nvGrpSpPr>
          <p:cNvPr id="14" name="Group 13">
            <a:extLst>
              <a:ext uri="{FF2B5EF4-FFF2-40B4-BE49-F238E27FC236}">
                <a16:creationId xmlns:a16="http://schemas.microsoft.com/office/drawing/2014/main" id="{7FB87C4E-6F16-441E-8BBA-CDA81427AF80}"/>
              </a:ext>
            </a:extLst>
          </p:cNvPr>
          <p:cNvGrpSpPr/>
          <p:nvPr userDrawn="1"/>
        </p:nvGrpSpPr>
        <p:grpSpPr>
          <a:xfrm>
            <a:off x="394344" y="4668047"/>
            <a:ext cx="163381" cy="163381"/>
            <a:chOff x="3395432" y="4273550"/>
            <a:chExt cx="150813" cy="150813"/>
          </a:xfrm>
        </p:grpSpPr>
        <p:sp>
          <p:nvSpPr>
            <p:cNvPr id="15" name="Oval 1132">
              <a:extLst>
                <a:ext uri="{FF2B5EF4-FFF2-40B4-BE49-F238E27FC236}">
                  <a16:creationId xmlns:a16="http://schemas.microsoft.com/office/drawing/2014/main" id="{55999C9D-E1B7-4C94-B8E3-690962A25700}"/>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6" name="Freeform 1135">
              <a:extLst>
                <a:ext uri="{FF2B5EF4-FFF2-40B4-BE49-F238E27FC236}">
                  <a16:creationId xmlns:a16="http://schemas.microsoft.com/office/drawing/2014/main" id="{3E98322D-4638-425A-A709-E5F613BC25BA}"/>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7" name="TextBox 16">
            <a:extLst>
              <a:ext uri="{FF2B5EF4-FFF2-40B4-BE49-F238E27FC236}">
                <a16:creationId xmlns:a16="http://schemas.microsoft.com/office/drawing/2014/main" id="{2634A5E3-2A44-41F6-BD89-2D552D25A0F8}"/>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25" name="Oval 1132">
            <a:extLst>
              <a:ext uri="{FF2B5EF4-FFF2-40B4-BE49-F238E27FC236}">
                <a16:creationId xmlns:a16="http://schemas.microsoft.com/office/drawing/2014/main" id="{3ACE8904-7B3D-42BF-BBA6-11361B611E10}"/>
              </a:ext>
            </a:extLst>
          </p:cNvPr>
          <p:cNvSpPr>
            <a:spLocks noChangeArrowheads="1"/>
          </p:cNvSpPr>
          <p:nvPr/>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30" name="TextBox 29">
            <a:extLst>
              <a:ext uri="{FF2B5EF4-FFF2-40B4-BE49-F238E27FC236}">
                <a16:creationId xmlns:a16="http://schemas.microsoft.com/office/drawing/2014/main" id="{82EBA1C3-B188-4B49-820D-9C0ABF071BD1}"/>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citytechcollaborative.org</a:t>
            </a:r>
          </a:p>
        </p:txBody>
      </p:sp>
      <p:sp>
        <p:nvSpPr>
          <p:cNvPr id="32" name="Freeform 26">
            <a:extLst>
              <a:ext uri="{FF2B5EF4-FFF2-40B4-BE49-F238E27FC236}">
                <a16:creationId xmlns:a16="http://schemas.microsoft.com/office/drawing/2014/main" id="{E459F51F-AA80-4662-A827-1F112F6682EA}"/>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16138636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Slide">
    <p:bg>
      <p:bgPr>
        <a:solidFill>
          <a:schemeClr val="accent5"/>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2"/>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7" name="Freeform 5">
            <a:hlinkClick r:id="" action="ppaction://hlinkshowjump?jump=nextslide"/>
            <a:extLst>
              <a:ext uri="{FF2B5EF4-FFF2-40B4-BE49-F238E27FC236}">
                <a16:creationId xmlns:a16="http://schemas.microsoft.com/office/drawing/2014/main" id="{4D3EB755-C6EB-4B6E-8C65-61CA29D22AA9}"/>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2853888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4C2D41-834F-4DE8-990C-D37AA71F2070}"/>
              </a:ext>
            </a:extLst>
          </p:cNvPr>
          <p:cNvPicPr>
            <a:picLocks noChangeAspect="1"/>
          </p:cNvPicPr>
          <p:nvPr userDrawn="1"/>
        </p:nvPicPr>
        <p:blipFill>
          <a:blip r:embed="rId3"/>
          <a:stretch>
            <a:fillRect/>
          </a:stretch>
        </p:blipFill>
        <p:spPr>
          <a:xfrm>
            <a:off x="5181600" y="859840"/>
            <a:ext cx="1828800" cy="1828800"/>
          </a:xfrm>
          <a:prstGeom prst="rect">
            <a:avLst/>
          </a:prstGeom>
        </p:spPr>
      </p:pic>
      <p:sp>
        <p:nvSpPr>
          <p:cNvPr id="3" name="Text Placeholder 9">
            <a:extLst>
              <a:ext uri="{FF2B5EF4-FFF2-40B4-BE49-F238E27FC236}">
                <a16:creationId xmlns:a16="http://schemas.microsoft.com/office/drawing/2014/main" id="{2CB7E817-1B3E-4293-B206-0071DD21C0F0}"/>
              </a:ext>
            </a:extLst>
          </p:cNvPr>
          <p:cNvSpPr>
            <a:spLocks noGrp="1"/>
          </p:cNvSpPr>
          <p:nvPr>
            <p:ph type="body" sz="quarter" idx="11" hasCustomPrompt="1"/>
          </p:nvPr>
        </p:nvSpPr>
        <p:spPr>
          <a:xfrm>
            <a:off x="838200" y="2704624"/>
            <a:ext cx="10515600" cy="566757"/>
          </a:xfrm>
          <a:prstGeom prst="rect">
            <a:avLst/>
          </a:prstGeom>
        </p:spPr>
        <p:txBody>
          <a:bodyPr lIns="0" tIns="0" rIns="0" bIns="0"/>
          <a:lstStyle>
            <a:lvl1pPr marL="0" indent="0" algn="ctr">
              <a:lnSpc>
                <a:spcPct val="100000"/>
              </a:lnSpc>
              <a:spcBef>
                <a:spcPts val="0"/>
              </a:spcBef>
              <a:buNone/>
              <a:defRPr sz="4400" b="1"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4" name="Text Placeholder 9">
            <a:extLst>
              <a:ext uri="{FF2B5EF4-FFF2-40B4-BE49-F238E27FC236}">
                <a16:creationId xmlns:a16="http://schemas.microsoft.com/office/drawing/2014/main" id="{05E05FEF-CD7F-41E3-A554-B2AB0CA1BBE0}"/>
              </a:ext>
            </a:extLst>
          </p:cNvPr>
          <p:cNvSpPr>
            <a:spLocks noGrp="1"/>
          </p:cNvSpPr>
          <p:nvPr>
            <p:ph type="body" sz="quarter" idx="12" hasCustomPrompt="1"/>
          </p:nvPr>
        </p:nvSpPr>
        <p:spPr>
          <a:xfrm>
            <a:off x="838200" y="3387003"/>
            <a:ext cx="10515600" cy="566757"/>
          </a:xfrm>
          <a:prstGeom prst="rect">
            <a:avLst/>
          </a:prstGeom>
        </p:spPr>
        <p:txBody>
          <a:bodyPr lIns="0" tIns="0" rIns="0" bIns="0"/>
          <a:lstStyle>
            <a:lvl1pPr marL="0" indent="0" algn="ctr">
              <a:lnSpc>
                <a:spcPts val="1800"/>
              </a:lnSpc>
              <a:spcBef>
                <a:spcPts val="0"/>
              </a:spcBef>
              <a:buNone/>
              <a:defRPr sz="1400" b="0" cap="all" spc="54" baseline="0">
                <a:solidFill>
                  <a:schemeClr val="accent3"/>
                </a:solidFill>
                <a:latin typeface="+mj-lt"/>
                <a:ea typeface="Microsoft Sans Serif" charset="0"/>
                <a:cs typeface="Microsoft Sans Serif" charset="0"/>
              </a:defRPr>
            </a:lvl1pPr>
          </a:lstStyle>
          <a:p>
            <a:pPr lvl="0"/>
            <a:r>
              <a:rPr lang="en-US"/>
              <a:t>Click to add text</a:t>
            </a:r>
          </a:p>
        </p:txBody>
      </p:sp>
      <p:sp>
        <p:nvSpPr>
          <p:cNvPr id="5" name="Rectangle 4">
            <a:extLst>
              <a:ext uri="{FF2B5EF4-FFF2-40B4-BE49-F238E27FC236}">
                <a16:creationId xmlns:a16="http://schemas.microsoft.com/office/drawing/2014/main" id="{DF9DC6D5-5A40-4E9A-97AB-61C5D0C2217D}"/>
              </a:ext>
            </a:extLst>
          </p:cNvPr>
          <p:cNvSpPr/>
          <p:nvPr userDrawn="1"/>
        </p:nvSpPr>
        <p:spPr>
          <a:xfrm>
            <a:off x="0" y="6063820"/>
            <a:ext cx="12192000" cy="7941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6" name="Straight Connector 5">
            <a:extLst>
              <a:ext uri="{FF2B5EF4-FFF2-40B4-BE49-F238E27FC236}">
                <a16:creationId xmlns:a16="http://schemas.microsoft.com/office/drawing/2014/main" id="{0E947493-80D8-453B-A037-646DDFB1341E}"/>
              </a:ext>
            </a:extLst>
          </p:cNvPr>
          <p:cNvCxnSpPr/>
          <p:nvPr userDrawn="1"/>
        </p:nvCxnSpPr>
        <p:spPr>
          <a:xfrm>
            <a:off x="5600700" y="2613140"/>
            <a:ext cx="990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0EA6AE-BEB1-400F-AC69-888D11454512}"/>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sp>
        <p:nvSpPr>
          <p:cNvPr id="9" name="TextBox 8">
            <a:extLst>
              <a:ext uri="{FF2B5EF4-FFF2-40B4-BE49-F238E27FC236}">
                <a16:creationId xmlns:a16="http://schemas.microsoft.com/office/drawing/2014/main" id="{978C77EC-1B4E-4D65-894C-37903B7FD5EE}"/>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10" name="Freeform 5">
            <a:hlinkClick r:id="" action="ppaction://hlinkshowjump?jump=nextslide"/>
            <a:extLst>
              <a:ext uri="{FF2B5EF4-FFF2-40B4-BE49-F238E27FC236}">
                <a16:creationId xmlns:a16="http://schemas.microsoft.com/office/drawing/2014/main" id="{63F5F666-18B9-40C8-A829-B96EE2AC9CF2}"/>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pic>
        <p:nvPicPr>
          <p:cNvPr id="12" name="Picture 11">
            <a:extLst>
              <a:ext uri="{FF2B5EF4-FFF2-40B4-BE49-F238E27FC236}">
                <a16:creationId xmlns:a16="http://schemas.microsoft.com/office/drawing/2014/main" id="{B637C092-1597-4589-BD3F-2C4AA68F2A63}"/>
              </a:ext>
            </a:extLst>
          </p:cNvPr>
          <p:cNvPicPr>
            <a:picLocks noChangeAspect="1"/>
          </p:cNvPicPr>
          <p:nvPr userDrawn="1"/>
        </p:nvPicPr>
        <p:blipFill>
          <a:blip r:embed="rId4"/>
          <a:stretch>
            <a:fillRect/>
          </a:stretch>
        </p:blipFill>
        <p:spPr>
          <a:xfrm>
            <a:off x="387220" y="6241905"/>
            <a:ext cx="600069" cy="454616"/>
          </a:xfrm>
          <a:prstGeom prst="rect">
            <a:avLst/>
          </a:prstGeom>
        </p:spPr>
      </p:pic>
      <p:cxnSp>
        <p:nvCxnSpPr>
          <p:cNvPr id="13" name="Straight Connector 12">
            <a:extLst>
              <a:ext uri="{FF2B5EF4-FFF2-40B4-BE49-F238E27FC236}">
                <a16:creationId xmlns:a16="http://schemas.microsoft.com/office/drawing/2014/main" id="{B74B0F18-998C-4717-AD82-37EAFC0B050E}"/>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2455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315" r="315"/>
          <a:stretch/>
        </p:blipFill>
        <p:spPr>
          <a:xfrm>
            <a:off x="0" y="3175"/>
            <a:ext cx="12192000" cy="690139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064236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10"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6"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17" name="Straight Connector 16">
            <a:extLst>
              <a:ext uri="{FF2B5EF4-FFF2-40B4-BE49-F238E27FC236}">
                <a16:creationId xmlns:a16="http://schemas.microsoft.com/office/drawing/2014/main" id="{6F3A9776-F725-4F65-990C-7A6F97975AC2}"/>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057B610F-16ED-4D1B-9FE1-991B2DEACDB0}"/>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5" name="Text Placeholder 9">
            <a:extLst>
              <a:ext uri="{FF2B5EF4-FFF2-40B4-BE49-F238E27FC236}">
                <a16:creationId xmlns:a16="http://schemas.microsoft.com/office/drawing/2014/main" id="{70946500-C16C-4122-9448-DDFD65ACE2DE}"/>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283047-BAAB-4830-A77C-09BD0BE1FC48}"/>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8" name="Rectangle 37">
            <a:extLst>
              <a:ext uri="{FF2B5EF4-FFF2-40B4-BE49-F238E27FC236}">
                <a16:creationId xmlns:a16="http://schemas.microsoft.com/office/drawing/2014/main" id="{2A428975-284D-4512-AFDD-EFFBD534A2A1}"/>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39" name="TextBox 38">
            <a:extLst>
              <a:ext uri="{FF2B5EF4-FFF2-40B4-BE49-F238E27FC236}">
                <a16:creationId xmlns:a16="http://schemas.microsoft.com/office/drawing/2014/main" id="{BA7CEF00-2C0A-4337-8BF1-61804448CD75}"/>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40" name="Freeform 5">
            <a:hlinkClick r:id="" action="ppaction://hlinkshowjump?jump=nextslide"/>
            <a:extLst>
              <a:ext uri="{FF2B5EF4-FFF2-40B4-BE49-F238E27FC236}">
                <a16:creationId xmlns:a16="http://schemas.microsoft.com/office/drawing/2014/main" id="{3C928106-3098-4B1C-80AF-50342D9FE066}"/>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41" name="Freeform 5">
            <a:hlinkClick r:id="" action="ppaction://hlinkshowjump?jump=previousslide"/>
            <a:extLst>
              <a:ext uri="{FF2B5EF4-FFF2-40B4-BE49-F238E27FC236}">
                <a16:creationId xmlns:a16="http://schemas.microsoft.com/office/drawing/2014/main" id="{BA17B29D-B745-4384-8DA6-0EEDC806FCCD}"/>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199493302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181" r="181"/>
          <a:stretch/>
        </p:blipFill>
        <p:spPr>
          <a:xfrm>
            <a:off x="0" y="0"/>
            <a:ext cx="12192000" cy="6882870"/>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734353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4"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A87FC1-2583-4749-9CB0-86E05A785822}"/>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45CBF2CD-8AF8-412B-A677-23B5CC22795C}"/>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217BE256-0F02-4A7B-B091-DB35358DD4D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E5B9E99D-E3E0-4F84-98D2-ACCFC04A3A52}"/>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78FBA54-DCC5-450F-B541-06257348100C}"/>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2AD18696-2910-4BE2-A9FD-D33406F2091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45CFCBEA-0833-4478-A870-23D3EFAF3523}"/>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A7D11307-593F-45E8-8E3C-F86BB2B9D315}"/>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171417982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9DEE4-C836-4C4A-BF1C-681DC47B989F}"/>
              </a:ext>
            </a:extLst>
          </p:cNvPr>
          <p:cNvPicPr>
            <a:picLocks noChangeAspect="1"/>
          </p:cNvPicPr>
          <p:nvPr userDrawn="1"/>
        </p:nvPicPr>
        <p:blipFill rotWithShape="1">
          <a:blip r:embed="rId4"/>
          <a:srcRect l="90" r="90"/>
          <a:stretch/>
        </p:blipFill>
        <p:spPr>
          <a:xfrm>
            <a:off x="0" y="0"/>
            <a:ext cx="12192000" cy="6870435"/>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17145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58"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734289A-0D46-4900-B18F-DCE90C2D6523}"/>
              </a:ext>
            </a:extLst>
          </p:cNvPr>
          <p:cNvSpPr/>
          <p:nvPr userDrawn="1"/>
        </p:nvSpPr>
        <p:spPr>
          <a:xfrm>
            <a:off x="0" y="1948264"/>
            <a:ext cx="4005697" cy="296148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1" name="TextBox 30">
            <a:extLst>
              <a:ext uri="{FF2B5EF4-FFF2-40B4-BE49-F238E27FC236}">
                <a16:creationId xmlns:a16="http://schemas.microsoft.com/office/drawing/2014/main" id="{4341BD50-63DA-4EA1-A19E-A03512B2FDE6}"/>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35" name="Picture 34">
            <a:extLst>
              <a:ext uri="{FF2B5EF4-FFF2-40B4-BE49-F238E27FC236}">
                <a16:creationId xmlns:a16="http://schemas.microsoft.com/office/drawing/2014/main" id="{0A586072-841D-44D9-825D-6BC4D20BEB01}"/>
              </a:ext>
            </a:extLst>
          </p:cNvPr>
          <p:cNvPicPr>
            <a:picLocks noChangeAspect="1"/>
          </p:cNvPicPr>
          <p:nvPr userDrawn="1"/>
        </p:nvPicPr>
        <p:blipFill>
          <a:blip r:embed="rId7"/>
          <a:stretch>
            <a:fillRect/>
          </a:stretch>
        </p:blipFill>
        <p:spPr>
          <a:xfrm>
            <a:off x="387220" y="6241905"/>
            <a:ext cx="600069" cy="454616"/>
          </a:xfrm>
          <a:prstGeom prst="rect">
            <a:avLst/>
          </a:prstGeom>
        </p:spPr>
      </p:pic>
      <p:cxnSp>
        <p:nvCxnSpPr>
          <p:cNvPr id="36" name="Straight Connector 35">
            <a:extLst>
              <a:ext uri="{FF2B5EF4-FFF2-40B4-BE49-F238E27FC236}">
                <a16:creationId xmlns:a16="http://schemas.microsoft.com/office/drawing/2014/main" id="{03427479-A929-4A98-A2DC-A34D3BF6134D}"/>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9B82E2-97CF-48FC-B847-78E014D67353}"/>
              </a:ext>
            </a:extLst>
          </p:cNvPr>
          <p:cNvSpPr/>
          <p:nvPr userDrawn="1"/>
        </p:nvSpPr>
        <p:spPr>
          <a:xfrm>
            <a:off x="4082143" y="1948263"/>
            <a:ext cx="163286" cy="2961481"/>
          </a:xfrm>
          <a:prstGeom prst="rect">
            <a:avLst/>
          </a:prstGeom>
          <a:solidFill>
            <a:schemeClr val="accent4">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8" name="Straight Connector 17">
            <a:extLst>
              <a:ext uri="{FF2B5EF4-FFF2-40B4-BE49-F238E27FC236}">
                <a16:creationId xmlns:a16="http://schemas.microsoft.com/office/drawing/2014/main" id="{3B41E4B4-070D-4D5B-89CD-89CC128DF601}"/>
              </a:ext>
            </a:extLst>
          </p:cNvPr>
          <p:cNvCxnSpPr/>
          <p:nvPr userDrawn="1"/>
        </p:nvCxnSpPr>
        <p:spPr>
          <a:xfrm>
            <a:off x="381001" y="2239877"/>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A17EB0B4-E43C-434E-9007-18EE15A55BB6}"/>
              </a:ext>
            </a:extLst>
          </p:cNvPr>
          <p:cNvSpPr>
            <a:spLocks noGrp="1"/>
          </p:cNvSpPr>
          <p:nvPr>
            <p:ph type="body" sz="quarter" idx="10" hasCustomPrompt="1"/>
          </p:nvPr>
        </p:nvSpPr>
        <p:spPr>
          <a:xfrm>
            <a:off x="381002" y="2353721"/>
            <a:ext cx="3624694" cy="1000273"/>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20" name="Text Placeholder 9">
            <a:extLst>
              <a:ext uri="{FF2B5EF4-FFF2-40B4-BE49-F238E27FC236}">
                <a16:creationId xmlns:a16="http://schemas.microsoft.com/office/drawing/2014/main" id="{7B9A19B6-F1B2-4A9D-82B2-9F0DB7CF6C46}"/>
              </a:ext>
            </a:extLst>
          </p:cNvPr>
          <p:cNvSpPr>
            <a:spLocks noGrp="1"/>
          </p:cNvSpPr>
          <p:nvPr>
            <p:ph type="body" sz="quarter" idx="11" hasCustomPrompt="1"/>
          </p:nvPr>
        </p:nvSpPr>
        <p:spPr>
          <a:xfrm>
            <a:off x="390634" y="3467837"/>
            <a:ext cx="3615061" cy="460687"/>
          </a:xfrm>
          <a:prstGeom prst="rect">
            <a:avLst/>
          </a:prstGeom>
        </p:spPr>
        <p:txBody>
          <a:bodyPr lIns="0" tIns="0" rIns="0" bIns="0"/>
          <a:lstStyle>
            <a:lvl1pPr marL="0" indent="0" algn="l">
              <a:lnSpc>
                <a:spcPts val="1300"/>
              </a:lnSpc>
              <a:spcBef>
                <a:spcPts val="0"/>
              </a:spcBef>
              <a:buNone/>
              <a:defRPr sz="1200" b="0" cap="none" spc="0" baseline="0">
                <a:solidFill>
                  <a:schemeClr val="bg1"/>
                </a:solidFill>
                <a:latin typeface="+mj-lt"/>
                <a:ea typeface="Microsoft Sans Serif" charset="0"/>
                <a:cs typeface="Microsoft Sans Serif" charset="0"/>
              </a:defRPr>
            </a:lvl1pPr>
          </a:lstStyle>
          <a:p>
            <a:pPr lvl="0"/>
            <a:r>
              <a:rPr lang="en-US"/>
              <a:t>Click to add text</a:t>
            </a:r>
          </a:p>
        </p:txBody>
      </p:sp>
      <p:sp>
        <p:nvSpPr>
          <p:cNvPr id="21" name="Rectangle 20">
            <a:extLst>
              <a:ext uri="{FF2B5EF4-FFF2-40B4-BE49-F238E27FC236}">
                <a16:creationId xmlns:a16="http://schemas.microsoft.com/office/drawing/2014/main" id="{143F00EB-7CC8-478E-9F40-27F4AF2A74B5}"/>
              </a:ext>
            </a:extLst>
          </p:cNvPr>
          <p:cNvSpPr/>
          <p:nvPr userDrawn="1"/>
        </p:nvSpPr>
        <p:spPr>
          <a:xfrm>
            <a:off x="-1" y="3734492"/>
            <a:ext cx="4005696" cy="1175253"/>
          </a:xfrm>
          <a:prstGeom prst="rect">
            <a:avLst/>
          </a:prstGeom>
          <a:blipFill dpi="0" rotWithShape="1">
            <a:blip r:embed="rId8">
              <a:alphaModFix amt="25000"/>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22" name="TextBox 21">
            <a:extLst>
              <a:ext uri="{FF2B5EF4-FFF2-40B4-BE49-F238E27FC236}">
                <a16:creationId xmlns:a16="http://schemas.microsoft.com/office/drawing/2014/main" id="{17B549D9-0A8D-44F3-82E2-F9D4AA6D5B46}"/>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23" name="Freeform 5">
            <a:hlinkClick r:id="" action="ppaction://hlinkshowjump?jump=nextslide"/>
            <a:extLst>
              <a:ext uri="{FF2B5EF4-FFF2-40B4-BE49-F238E27FC236}">
                <a16:creationId xmlns:a16="http://schemas.microsoft.com/office/drawing/2014/main" id="{6B6CE82D-612F-48AA-9841-0A647CD4F2A8}"/>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26" name="Freeform 5">
            <a:hlinkClick r:id="" action="ppaction://hlinkshowjump?jump=previousslide"/>
            <a:extLst>
              <a:ext uri="{FF2B5EF4-FFF2-40B4-BE49-F238E27FC236}">
                <a16:creationId xmlns:a16="http://schemas.microsoft.com/office/drawing/2014/main" id="{5C05E36A-FB87-4913-9ECC-D24E672A79F4}"/>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6732640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grpSp>
        <p:nvGrpSpPr>
          <p:cNvPr id="6" name="Group 5">
            <a:extLst>
              <a:ext uri="{FF2B5EF4-FFF2-40B4-BE49-F238E27FC236}">
                <a16:creationId xmlns:a16="http://schemas.microsoft.com/office/drawing/2014/main" id="{AA2364B9-22D9-421A-AB35-D5500678D431}"/>
              </a:ext>
            </a:extLst>
          </p:cNvPr>
          <p:cNvGrpSpPr/>
          <p:nvPr userDrawn="1"/>
        </p:nvGrpSpPr>
        <p:grpSpPr>
          <a:xfrm>
            <a:off x="394344" y="4134780"/>
            <a:ext cx="163381" cy="163381"/>
            <a:chOff x="685909" y="4075113"/>
            <a:chExt cx="150813" cy="150813"/>
          </a:xfrm>
        </p:grpSpPr>
        <p:sp>
          <p:nvSpPr>
            <p:cNvPr id="7" name="Oval 1125">
              <a:extLst>
                <a:ext uri="{FF2B5EF4-FFF2-40B4-BE49-F238E27FC236}">
                  <a16:creationId xmlns:a16="http://schemas.microsoft.com/office/drawing/2014/main" id="{13E8F052-6CE2-4574-80A7-7B0DA1D99A48}"/>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8" name="Freeform 1126">
              <a:extLst>
                <a:ext uri="{FF2B5EF4-FFF2-40B4-BE49-F238E27FC236}">
                  <a16:creationId xmlns:a16="http://schemas.microsoft.com/office/drawing/2014/main" id="{0A4D9968-F6AE-40E3-8D27-3B750AF47A5B}"/>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9" name="TextBox 8">
            <a:extLst>
              <a:ext uri="{FF2B5EF4-FFF2-40B4-BE49-F238E27FC236}">
                <a16:creationId xmlns:a16="http://schemas.microsoft.com/office/drawing/2014/main" id="{CF0BB90F-EB65-4C81-AC17-E8A0C198FEAC}"/>
              </a:ext>
            </a:extLst>
          </p:cNvPr>
          <p:cNvSpPr txBox="1"/>
          <p:nvPr userDrawn="1"/>
        </p:nvSpPr>
        <p:spPr>
          <a:xfrm>
            <a:off x="655405" y="4149800"/>
            <a:ext cx="218338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1415 N. Cherry Avenue, Chicago, IL, USA</a:t>
            </a:r>
          </a:p>
        </p:txBody>
      </p:sp>
      <p:grpSp>
        <p:nvGrpSpPr>
          <p:cNvPr id="10" name="Group 9">
            <a:extLst>
              <a:ext uri="{FF2B5EF4-FFF2-40B4-BE49-F238E27FC236}">
                <a16:creationId xmlns:a16="http://schemas.microsoft.com/office/drawing/2014/main" id="{2F842EC5-C8A5-4490-ACD5-C473073A9C77}"/>
              </a:ext>
            </a:extLst>
          </p:cNvPr>
          <p:cNvGrpSpPr/>
          <p:nvPr userDrawn="1"/>
        </p:nvGrpSpPr>
        <p:grpSpPr>
          <a:xfrm>
            <a:off x="394344" y="4385996"/>
            <a:ext cx="163381" cy="163381"/>
            <a:chOff x="685909" y="4273550"/>
            <a:chExt cx="150813" cy="150813"/>
          </a:xfrm>
        </p:grpSpPr>
        <p:sp>
          <p:nvSpPr>
            <p:cNvPr id="11" name="Oval 1127">
              <a:extLst>
                <a:ext uri="{FF2B5EF4-FFF2-40B4-BE49-F238E27FC236}">
                  <a16:creationId xmlns:a16="http://schemas.microsoft.com/office/drawing/2014/main" id="{85A6E9E0-646B-451B-A094-EEF283244E9E}"/>
                </a:ext>
              </a:extLst>
            </p:cNvPr>
            <p:cNvSpPr>
              <a:spLocks noChangeArrowheads="1"/>
            </p:cNvSpPr>
            <p:nvPr/>
          </p:nvSpPr>
          <p:spPr bwMode="auto">
            <a:xfrm>
              <a:off x="685909"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2" name="Freeform 1130">
              <a:extLst>
                <a:ext uri="{FF2B5EF4-FFF2-40B4-BE49-F238E27FC236}">
                  <a16:creationId xmlns:a16="http://schemas.microsoft.com/office/drawing/2014/main" id="{D826B0F7-F385-46C3-8264-D841977B6215}"/>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3" name="TextBox 12">
            <a:extLst>
              <a:ext uri="{FF2B5EF4-FFF2-40B4-BE49-F238E27FC236}">
                <a16:creationId xmlns:a16="http://schemas.microsoft.com/office/drawing/2014/main" id="{12DFE76B-E213-4989-8931-B733553BC8F8}"/>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(312) 281-6900</a:t>
            </a:r>
          </a:p>
        </p:txBody>
      </p:sp>
      <p:grpSp>
        <p:nvGrpSpPr>
          <p:cNvPr id="14" name="Group 13">
            <a:extLst>
              <a:ext uri="{FF2B5EF4-FFF2-40B4-BE49-F238E27FC236}">
                <a16:creationId xmlns:a16="http://schemas.microsoft.com/office/drawing/2014/main" id="{7FB87C4E-6F16-441E-8BBA-CDA81427AF80}"/>
              </a:ext>
            </a:extLst>
          </p:cNvPr>
          <p:cNvGrpSpPr/>
          <p:nvPr userDrawn="1"/>
        </p:nvGrpSpPr>
        <p:grpSpPr>
          <a:xfrm>
            <a:off x="394344" y="4668047"/>
            <a:ext cx="163381" cy="163381"/>
            <a:chOff x="3395432" y="4273550"/>
            <a:chExt cx="150813" cy="150813"/>
          </a:xfrm>
        </p:grpSpPr>
        <p:sp>
          <p:nvSpPr>
            <p:cNvPr id="15" name="Oval 1132">
              <a:extLst>
                <a:ext uri="{FF2B5EF4-FFF2-40B4-BE49-F238E27FC236}">
                  <a16:creationId xmlns:a16="http://schemas.microsoft.com/office/drawing/2014/main" id="{55999C9D-E1B7-4C94-B8E3-690962A25700}"/>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16" name="Freeform 1135">
              <a:extLst>
                <a:ext uri="{FF2B5EF4-FFF2-40B4-BE49-F238E27FC236}">
                  <a16:creationId xmlns:a16="http://schemas.microsoft.com/office/drawing/2014/main" id="{3E98322D-4638-425A-A709-E5F613BC25BA}"/>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17" name="TextBox 16">
            <a:extLst>
              <a:ext uri="{FF2B5EF4-FFF2-40B4-BE49-F238E27FC236}">
                <a16:creationId xmlns:a16="http://schemas.microsoft.com/office/drawing/2014/main" id="{2634A5E3-2A44-41F6-BD89-2D552D25A0F8}"/>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25" name="Oval 1132">
            <a:extLst>
              <a:ext uri="{FF2B5EF4-FFF2-40B4-BE49-F238E27FC236}">
                <a16:creationId xmlns:a16="http://schemas.microsoft.com/office/drawing/2014/main" id="{3ACE8904-7B3D-42BF-BBA6-11361B611E10}"/>
              </a:ext>
            </a:extLst>
          </p:cNvPr>
          <p:cNvSpPr>
            <a:spLocks noChangeArrowheads="1"/>
          </p:cNvSpPr>
          <p:nvPr/>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30" name="TextBox 29">
            <a:extLst>
              <a:ext uri="{FF2B5EF4-FFF2-40B4-BE49-F238E27FC236}">
                <a16:creationId xmlns:a16="http://schemas.microsoft.com/office/drawing/2014/main" id="{82EBA1C3-B188-4B49-820D-9C0ABF071BD1}"/>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citytechcollaborative.org</a:t>
            </a:r>
          </a:p>
        </p:txBody>
      </p:sp>
      <p:sp>
        <p:nvSpPr>
          <p:cNvPr id="32" name="Freeform 26">
            <a:extLst>
              <a:ext uri="{FF2B5EF4-FFF2-40B4-BE49-F238E27FC236}">
                <a16:creationId xmlns:a16="http://schemas.microsoft.com/office/drawing/2014/main" id="{E459F51F-AA80-4662-A827-1F112F6682EA}"/>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888865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pic>
        <p:nvPicPr>
          <p:cNvPr id="26" name="Picture 25">
            <a:extLst>
              <a:ext uri="{FF2B5EF4-FFF2-40B4-BE49-F238E27FC236}">
                <a16:creationId xmlns:a16="http://schemas.microsoft.com/office/drawing/2014/main" id="{A8FEE1D8-52D7-409A-A608-D13F2831CA9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6469" y="4381324"/>
            <a:ext cx="171256" cy="164592"/>
          </a:xfrm>
          <a:prstGeom prst="rect">
            <a:avLst/>
          </a:prstGeom>
        </p:spPr>
      </p:pic>
      <p:grpSp>
        <p:nvGrpSpPr>
          <p:cNvPr id="33" name="Group 32">
            <a:extLst>
              <a:ext uri="{FF2B5EF4-FFF2-40B4-BE49-F238E27FC236}">
                <a16:creationId xmlns:a16="http://schemas.microsoft.com/office/drawing/2014/main" id="{940C3D18-7224-4EED-88C5-25A085461C03}"/>
              </a:ext>
            </a:extLst>
          </p:cNvPr>
          <p:cNvGrpSpPr/>
          <p:nvPr userDrawn="1"/>
        </p:nvGrpSpPr>
        <p:grpSpPr>
          <a:xfrm>
            <a:off x="394344" y="4134780"/>
            <a:ext cx="163381" cy="163381"/>
            <a:chOff x="685909" y="4075113"/>
            <a:chExt cx="150813" cy="150813"/>
          </a:xfrm>
        </p:grpSpPr>
        <p:sp>
          <p:nvSpPr>
            <p:cNvPr id="34" name="Oval 1125">
              <a:extLst>
                <a:ext uri="{FF2B5EF4-FFF2-40B4-BE49-F238E27FC236}">
                  <a16:creationId xmlns:a16="http://schemas.microsoft.com/office/drawing/2014/main" id="{55910B49-EB32-4B99-AFB7-78143ACD3F11}"/>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35" name="Freeform 1126">
              <a:extLst>
                <a:ext uri="{FF2B5EF4-FFF2-40B4-BE49-F238E27FC236}">
                  <a16:creationId xmlns:a16="http://schemas.microsoft.com/office/drawing/2014/main" id="{627EA8C5-311A-447D-A48D-3A9CE855799B}"/>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36" name="TextBox 35">
            <a:extLst>
              <a:ext uri="{FF2B5EF4-FFF2-40B4-BE49-F238E27FC236}">
                <a16:creationId xmlns:a16="http://schemas.microsoft.com/office/drawing/2014/main" id="{5582AB8F-B36E-4229-8C21-E0E6B4FDFB1D}"/>
              </a:ext>
            </a:extLst>
          </p:cNvPr>
          <p:cNvSpPr txBox="1"/>
          <p:nvPr userDrawn="1"/>
        </p:nvSpPr>
        <p:spPr>
          <a:xfrm>
            <a:off x="655405" y="4149800"/>
            <a:ext cx="302679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20 North Wacker Drive, Suite 1200, Chicago, IL 60606 USA</a:t>
            </a:r>
          </a:p>
        </p:txBody>
      </p:sp>
      <p:sp>
        <p:nvSpPr>
          <p:cNvPr id="37" name="TextBox 36">
            <a:extLst>
              <a:ext uri="{FF2B5EF4-FFF2-40B4-BE49-F238E27FC236}">
                <a16:creationId xmlns:a16="http://schemas.microsoft.com/office/drawing/2014/main" id="{95233734-4A0E-4269-8C26-C570E9F439A2}"/>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Collaborate@CityTech.org</a:t>
            </a:r>
          </a:p>
        </p:txBody>
      </p:sp>
      <p:grpSp>
        <p:nvGrpSpPr>
          <p:cNvPr id="38" name="Group 37">
            <a:extLst>
              <a:ext uri="{FF2B5EF4-FFF2-40B4-BE49-F238E27FC236}">
                <a16:creationId xmlns:a16="http://schemas.microsoft.com/office/drawing/2014/main" id="{8FEF7E70-BB0D-414E-BDF1-DA3F797F3367}"/>
              </a:ext>
            </a:extLst>
          </p:cNvPr>
          <p:cNvGrpSpPr/>
          <p:nvPr userDrawn="1"/>
        </p:nvGrpSpPr>
        <p:grpSpPr>
          <a:xfrm>
            <a:off x="394344" y="4668047"/>
            <a:ext cx="163381" cy="163381"/>
            <a:chOff x="3395432" y="4273550"/>
            <a:chExt cx="150813" cy="150813"/>
          </a:xfrm>
        </p:grpSpPr>
        <p:sp>
          <p:nvSpPr>
            <p:cNvPr id="39" name="Oval 1132">
              <a:extLst>
                <a:ext uri="{FF2B5EF4-FFF2-40B4-BE49-F238E27FC236}">
                  <a16:creationId xmlns:a16="http://schemas.microsoft.com/office/drawing/2014/main" id="{BA14C88B-443A-47CF-BFE1-594133B5343E}"/>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40" name="Freeform 1135">
              <a:extLst>
                <a:ext uri="{FF2B5EF4-FFF2-40B4-BE49-F238E27FC236}">
                  <a16:creationId xmlns:a16="http://schemas.microsoft.com/office/drawing/2014/main" id="{415FD6FB-CD1B-47D5-84C8-EED2216A9610}"/>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41" name="TextBox 40">
            <a:extLst>
              <a:ext uri="{FF2B5EF4-FFF2-40B4-BE49-F238E27FC236}">
                <a16:creationId xmlns:a16="http://schemas.microsoft.com/office/drawing/2014/main" id="{069BA135-00D0-4EE2-8EBE-F41A7BE105D4}"/>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sp>
        <p:nvSpPr>
          <p:cNvPr id="42" name="Oval 1132">
            <a:extLst>
              <a:ext uri="{FF2B5EF4-FFF2-40B4-BE49-F238E27FC236}">
                <a16:creationId xmlns:a16="http://schemas.microsoft.com/office/drawing/2014/main" id="{F710093D-7E22-4893-8AA0-E27A68B486CA}"/>
              </a:ext>
            </a:extLst>
          </p:cNvPr>
          <p:cNvSpPr>
            <a:spLocks noChangeArrowheads="1"/>
          </p:cNvSpPr>
          <p:nvPr userDrawn="1"/>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43" name="TextBox 42">
            <a:extLst>
              <a:ext uri="{FF2B5EF4-FFF2-40B4-BE49-F238E27FC236}">
                <a16:creationId xmlns:a16="http://schemas.microsoft.com/office/drawing/2014/main" id="{A05E3A50-D239-4C07-A95F-FDA01A8A04CF}"/>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CityTech.org</a:t>
            </a:r>
          </a:p>
        </p:txBody>
      </p:sp>
      <p:sp>
        <p:nvSpPr>
          <p:cNvPr id="44" name="Freeform 26">
            <a:extLst>
              <a:ext uri="{FF2B5EF4-FFF2-40B4-BE49-F238E27FC236}">
                <a16:creationId xmlns:a16="http://schemas.microsoft.com/office/drawing/2014/main" id="{63BC3357-4F9C-4F78-869A-545EB5107C31}"/>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2109123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5"/>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741ABD67-6251-4B88-8513-316BE5EFE318}"/>
              </a:ext>
            </a:extLst>
          </p:cNvPr>
          <p:cNvSpPr>
            <a:spLocks noGrp="1"/>
          </p:cNvSpPr>
          <p:nvPr>
            <p:ph type="body" sz="quarter" idx="11" hasCustomPrompt="1"/>
          </p:nvPr>
        </p:nvSpPr>
        <p:spPr>
          <a:xfrm>
            <a:off x="394343" y="2895597"/>
            <a:ext cx="11416657" cy="566758"/>
          </a:xfrm>
          <a:prstGeom prst="rect">
            <a:avLst/>
          </a:prstGeom>
        </p:spPr>
        <p:txBody>
          <a:bodyPr lIns="0" tIns="0" rIns="0" bIns="0"/>
          <a:lstStyle>
            <a:lvl1pPr marL="0" indent="0" algn="l">
              <a:lnSpc>
                <a:spcPct val="100000"/>
              </a:lnSpc>
              <a:spcBef>
                <a:spcPts val="0"/>
              </a:spcBef>
              <a:buNone/>
              <a:defRPr sz="3600" b="1" cap="all" spc="54" baseline="0">
                <a:solidFill>
                  <a:schemeClr val="bg1"/>
                </a:solidFill>
                <a:latin typeface="+mj-lt"/>
                <a:ea typeface="Microsoft Sans Serif" charset="0"/>
                <a:cs typeface="Microsoft Sans Serif" charset="0"/>
              </a:defRPr>
            </a:lvl1pPr>
          </a:lstStyle>
          <a:p>
            <a:pPr lvl="0"/>
            <a:r>
              <a:rPr lang="en-US"/>
              <a:t>Click to add text</a:t>
            </a:r>
          </a:p>
        </p:txBody>
      </p:sp>
      <p:sp>
        <p:nvSpPr>
          <p:cNvPr id="5" name="Text Placeholder 9">
            <a:extLst>
              <a:ext uri="{FF2B5EF4-FFF2-40B4-BE49-F238E27FC236}">
                <a16:creationId xmlns:a16="http://schemas.microsoft.com/office/drawing/2014/main" id="{62CF55FE-439D-460E-9D77-07A0022A2AB9}"/>
              </a:ext>
            </a:extLst>
          </p:cNvPr>
          <p:cNvSpPr>
            <a:spLocks noGrp="1"/>
          </p:cNvSpPr>
          <p:nvPr>
            <p:ph type="body" sz="quarter" idx="12" hasCustomPrompt="1"/>
          </p:nvPr>
        </p:nvSpPr>
        <p:spPr>
          <a:xfrm>
            <a:off x="394343" y="3594665"/>
            <a:ext cx="11416657" cy="236338"/>
          </a:xfrm>
          <a:prstGeom prst="rect">
            <a:avLst/>
          </a:prstGeom>
        </p:spPr>
        <p:txBody>
          <a:bodyPr lIns="0" tIns="0" rIns="0" bIns="0"/>
          <a:lstStyle>
            <a:lvl1pPr marL="0" indent="0" algn="l">
              <a:lnSpc>
                <a:spcPct val="100000"/>
              </a:lnSpc>
              <a:spcBef>
                <a:spcPts val="0"/>
              </a:spcBef>
              <a:buNone/>
              <a:defRPr sz="1200" b="0" cap="all" spc="54" baseline="0">
                <a:solidFill>
                  <a:schemeClr val="bg1"/>
                </a:solidFill>
                <a:latin typeface="+mj-lt"/>
                <a:ea typeface="Microsoft Sans Serif" charset="0"/>
                <a:cs typeface="Microsoft Sans Serif" charset="0"/>
              </a:defRPr>
            </a:lvl1pPr>
          </a:lstStyle>
          <a:p>
            <a:pPr lvl="0"/>
            <a:r>
              <a:rPr lang="en-US"/>
              <a:t>Click to add text</a:t>
            </a:r>
          </a:p>
        </p:txBody>
      </p:sp>
      <p:cxnSp>
        <p:nvCxnSpPr>
          <p:cNvPr id="20" name="Straight Connector 19">
            <a:extLst>
              <a:ext uri="{FF2B5EF4-FFF2-40B4-BE49-F238E27FC236}">
                <a16:creationId xmlns:a16="http://schemas.microsoft.com/office/drawing/2014/main" id="{12C16E4C-8A49-43AA-8688-D36E1B3E1150}"/>
              </a:ext>
            </a:extLst>
          </p:cNvPr>
          <p:cNvCxnSpPr/>
          <p:nvPr userDrawn="1"/>
        </p:nvCxnSpPr>
        <p:spPr>
          <a:xfrm>
            <a:off x="381001" y="2781753"/>
            <a:ext cx="990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B6E7D2D-28D4-4E90-A24D-3EF29B7C6DA3}"/>
              </a:ext>
            </a:extLst>
          </p:cNvPr>
          <p:cNvPicPr>
            <a:picLocks noChangeAspect="1"/>
          </p:cNvPicPr>
          <p:nvPr userDrawn="1"/>
        </p:nvPicPr>
        <p:blipFill>
          <a:blip r:embed="rId2"/>
          <a:stretch>
            <a:fillRect/>
          </a:stretch>
        </p:blipFill>
        <p:spPr>
          <a:xfrm>
            <a:off x="381001" y="2214443"/>
            <a:ext cx="1172303" cy="453467"/>
          </a:xfrm>
          <a:prstGeom prst="rect">
            <a:avLst/>
          </a:prstGeom>
        </p:spPr>
      </p:pic>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3"/>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pic>
        <p:nvPicPr>
          <p:cNvPr id="45" name="Picture 44">
            <a:extLst>
              <a:ext uri="{FF2B5EF4-FFF2-40B4-BE49-F238E27FC236}">
                <a16:creationId xmlns:a16="http://schemas.microsoft.com/office/drawing/2014/main" id="{0012DDCA-AC54-4068-9B1F-00930E224A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469" y="4381324"/>
            <a:ext cx="171256" cy="164592"/>
          </a:xfrm>
          <a:prstGeom prst="rect">
            <a:avLst/>
          </a:prstGeom>
        </p:spPr>
      </p:pic>
      <p:grpSp>
        <p:nvGrpSpPr>
          <p:cNvPr id="46" name="Group 45">
            <a:extLst>
              <a:ext uri="{FF2B5EF4-FFF2-40B4-BE49-F238E27FC236}">
                <a16:creationId xmlns:a16="http://schemas.microsoft.com/office/drawing/2014/main" id="{B8CF475B-8585-4618-8BCC-C1D5EC309336}"/>
              </a:ext>
            </a:extLst>
          </p:cNvPr>
          <p:cNvGrpSpPr/>
          <p:nvPr userDrawn="1"/>
        </p:nvGrpSpPr>
        <p:grpSpPr>
          <a:xfrm>
            <a:off x="394344" y="4134780"/>
            <a:ext cx="163381" cy="163381"/>
            <a:chOff x="685909" y="4075113"/>
            <a:chExt cx="150813" cy="150813"/>
          </a:xfrm>
        </p:grpSpPr>
        <p:sp>
          <p:nvSpPr>
            <p:cNvPr id="47" name="Oval 1125">
              <a:extLst>
                <a:ext uri="{FF2B5EF4-FFF2-40B4-BE49-F238E27FC236}">
                  <a16:creationId xmlns:a16="http://schemas.microsoft.com/office/drawing/2014/main" id="{6F636175-46E2-44A1-96B4-60CEB1D02A23}"/>
                </a:ext>
              </a:extLst>
            </p:cNvPr>
            <p:cNvSpPr>
              <a:spLocks noChangeArrowheads="1"/>
            </p:cNvSpPr>
            <p:nvPr/>
          </p:nvSpPr>
          <p:spPr bwMode="auto">
            <a:xfrm>
              <a:off x="685909" y="4075113"/>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48" name="Freeform 1126">
              <a:extLst>
                <a:ext uri="{FF2B5EF4-FFF2-40B4-BE49-F238E27FC236}">
                  <a16:creationId xmlns:a16="http://schemas.microsoft.com/office/drawing/2014/main" id="{C6A345FB-39C1-48BC-A754-394BC8DE7823}"/>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49" name="TextBox 48">
            <a:extLst>
              <a:ext uri="{FF2B5EF4-FFF2-40B4-BE49-F238E27FC236}">
                <a16:creationId xmlns:a16="http://schemas.microsoft.com/office/drawing/2014/main" id="{AE29926D-025F-48FA-9698-4CBCD71895A2}"/>
              </a:ext>
            </a:extLst>
          </p:cNvPr>
          <p:cNvSpPr txBox="1"/>
          <p:nvPr userDrawn="1"/>
        </p:nvSpPr>
        <p:spPr>
          <a:xfrm>
            <a:off x="655405" y="4149800"/>
            <a:ext cx="3026798"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222 Merchandise Mart Plaza, Suite 570, Chicago, IL, USA</a:t>
            </a:r>
          </a:p>
        </p:txBody>
      </p:sp>
      <p:sp>
        <p:nvSpPr>
          <p:cNvPr id="50" name="TextBox 49">
            <a:extLst>
              <a:ext uri="{FF2B5EF4-FFF2-40B4-BE49-F238E27FC236}">
                <a16:creationId xmlns:a16="http://schemas.microsoft.com/office/drawing/2014/main" id="{951CFD8D-1BE2-4B36-BFF4-3D05EB883390}"/>
              </a:ext>
            </a:extLst>
          </p:cNvPr>
          <p:cNvSpPr txBox="1"/>
          <p:nvPr userDrawn="1"/>
        </p:nvSpPr>
        <p:spPr>
          <a:xfrm>
            <a:off x="655405" y="4399296"/>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Collaborate@CityTech.org</a:t>
            </a:r>
          </a:p>
        </p:txBody>
      </p:sp>
      <p:grpSp>
        <p:nvGrpSpPr>
          <p:cNvPr id="51" name="Group 50">
            <a:extLst>
              <a:ext uri="{FF2B5EF4-FFF2-40B4-BE49-F238E27FC236}">
                <a16:creationId xmlns:a16="http://schemas.microsoft.com/office/drawing/2014/main" id="{700824B1-0904-43AF-AB5E-6559A15C28E4}"/>
              </a:ext>
            </a:extLst>
          </p:cNvPr>
          <p:cNvGrpSpPr/>
          <p:nvPr userDrawn="1"/>
        </p:nvGrpSpPr>
        <p:grpSpPr>
          <a:xfrm>
            <a:off x="394344" y="4668047"/>
            <a:ext cx="163381" cy="163381"/>
            <a:chOff x="3395432" y="4273550"/>
            <a:chExt cx="150813" cy="150813"/>
          </a:xfrm>
        </p:grpSpPr>
        <p:sp>
          <p:nvSpPr>
            <p:cNvPr id="52" name="Oval 1132">
              <a:extLst>
                <a:ext uri="{FF2B5EF4-FFF2-40B4-BE49-F238E27FC236}">
                  <a16:creationId xmlns:a16="http://schemas.microsoft.com/office/drawing/2014/main" id="{22FC1C08-6136-46E0-B90F-AD51D9DB2497}"/>
                </a:ext>
              </a:extLst>
            </p:cNvPr>
            <p:cNvSpPr>
              <a:spLocks noChangeArrowheads="1"/>
            </p:cNvSpPr>
            <p:nvPr/>
          </p:nvSpPr>
          <p:spPr bwMode="auto">
            <a:xfrm>
              <a:off x="3395432" y="4273550"/>
              <a:ext cx="150813" cy="150813"/>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53" name="Freeform 1135">
              <a:extLst>
                <a:ext uri="{FF2B5EF4-FFF2-40B4-BE49-F238E27FC236}">
                  <a16:creationId xmlns:a16="http://schemas.microsoft.com/office/drawing/2014/main" id="{46CACFCB-047E-49F6-9A3A-AA2191A61DA6}"/>
                </a:ext>
              </a:extLst>
            </p:cNvPr>
            <p:cNvSpPr>
              <a:spLocks/>
            </p:cNvSpPr>
            <p:nvPr/>
          </p:nvSpPr>
          <p:spPr bwMode="auto">
            <a:xfrm>
              <a:off x="3428769" y="4316413"/>
              <a:ext cx="84138" cy="68263"/>
            </a:xfrm>
            <a:custGeom>
              <a:avLst/>
              <a:gdLst>
                <a:gd name="T0" fmla="*/ 31 w 35"/>
                <a:gd name="T1" fmla="*/ 7 h 28"/>
                <a:gd name="T2" fmla="*/ 31 w 35"/>
                <a:gd name="T3" fmla="*/ 8 h 28"/>
                <a:gd name="T4" fmla="*/ 11 w 35"/>
                <a:gd name="T5" fmla="*/ 28 h 28"/>
                <a:gd name="T6" fmla="*/ 0 w 35"/>
                <a:gd name="T7" fmla="*/ 24 h 28"/>
                <a:gd name="T8" fmla="*/ 2 w 35"/>
                <a:gd name="T9" fmla="*/ 24 h 28"/>
                <a:gd name="T10" fmla="*/ 11 w 35"/>
                <a:gd name="T11" fmla="*/ 21 h 28"/>
                <a:gd name="T12" fmla="*/ 4 w 35"/>
                <a:gd name="T13" fmla="*/ 17 h 28"/>
                <a:gd name="T14" fmla="*/ 6 w 35"/>
                <a:gd name="T15" fmla="*/ 17 h 28"/>
                <a:gd name="T16" fmla="*/ 7 w 35"/>
                <a:gd name="T17" fmla="*/ 16 h 28"/>
                <a:gd name="T18" fmla="*/ 2 w 35"/>
                <a:gd name="T19" fmla="*/ 10 h 28"/>
                <a:gd name="T20" fmla="*/ 2 w 35"/>
                <a:gd name="T21" fmla="*/ 9 h 28"/>
                <a:gd name="T22" fmla="*/ 5 w 35"/>
                <a:gd name="T23" fmla="*/ 10 h 28"/>
                <a:gd name="T24" fmla="*/ 2 w 35"/>
                <a:gd name="T25" fmla="*/ 4 h 28"/>
                <a:gd name="T26" fmla="*/ 3 w 35"/>
                <a:gd name="T27" fmla="*/ 1 h 28"/>
                <a:gd name="T28" fmla="*/ 17 w 35"/>
                <a:gd name="T29" fmla="*/ 8 h 28"/>
                <a:gd name="T30" fmla="*/ 17 w 35"/>
                <a:gd name="T31" fmla="*/ 7 h 28"/>
                <a:gd name="T32" fmla="*/ 24 w 35"/>
                <a:gd name="T33" fmla="*/ 0 h 28"/>
                <a:gd name="T34" fmla="*/ 29 w 35"/>
                <a:gd name="T35" fmla="*/ 2 h 28"/>
                <a:gd name="T36" fmla="*/ 34 w 35"/>
                <a:gd name="T37" fmla="*/ 0 h 28"/>
                <a:gd name="T38" fmla="*/ 31 w 35"/>
                <a:gd name="T39" fmla="*/ 4 h 28"/>
                <a:gd name="T40" fmla="*/ 35 w 35"/>
                <a:gd name="T41" fmla="*/ 3 h 28"/>
                <a:gd name="T42" fmla="*/ 31 w 35"/>
                <a:gd name="T4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8">
                  <a:moveTo>
                    <a:pt x="31" y="7"/>
                  </a:moveTo>
                  <a:cubicBezTo>
                    <a:pt x="31" y="8"/>
                    <a:pt x="31" y="8"/>
                    <a:pt x="31" y="8"/>
                  </a:cubicBezTo>
                  <a:cubicBezTo>
                    <a:pt x="31" y="17"/>
                    <a:pt x="24" y="28"/>
                    <a:pt x="11" y="28"/>
                  </a:cubicBezTo>
                  <a:cubicBezTo>
                    <a:pt x="7" y="28"/>
                    <a:pt x="3" y="26"/>
                    <a:pt x="0" y="24"/>
                  </a:cubicBezTo>
                  <a:cubicBezTo>
                    <a:pt x="1" y="24"/>
                    <a:pt x="1" y="24"/>
                    <a:pt x="2" y="24"/>
                  </a:cubicBezTo>
                  <a:cubicBezTo>
                    <a:pt x="5" y="24"/>
                    <a:pt x="8" y="23"/>
                    <a:pt x="11" y="21"/>
                  </a:cubicBezTo>
                  <a:cubicBezTo>
                    <a:pt x="8" y="21"/>
                    <a:pt x="5" y="19"/>
                    <a:pt x="4" y="17"/>
                  </a:cubicBezTo>
                  <a:cubicBezTo>
                    <a:pt x="5" y="17"/>
                    <a:pt x="5" y="17"/>
                    <a:pt x="6" y="17"/>
                  </a:cubicBezTo>
                  <a:cubicBezTo>
                    <a:pt x="6" y="17"/>
                    <a:pt x="7" y="17"/>
                    <a:pt x="7" y="16"/>
                  </a:cubicBezTo>
                  <a:cubicBezTo>
                    <a:pt x="4" y="16"/>
                    <a:pt x="2" y="13"/>
                    <a:pt x="2" y="10"/>
                  </a:cubicBezTo>
                  <a:cubicBezTo>
                    <a:pt x="2" y="9"/>
                    <a:pt x="2" y="9"/>
                    <a:pt x="2" y="9"/>
                  </a:cubicBezTo>
                  <a:cubicBezTo>
                    <a:pt x="3" y="10"/>
                    <a:pt x="4" y="10"/>
                    <a:pt x="5" y="10"/>
                  </a:cubicBezTo>
                  <a:cubicBezTo>
                    <a:pt x="3" y="9"/>
                    <a:pt x="2" y="7"/>
                    <a:pt x="2" y="4"/>
                  </a:cubicBezTo>
                  <a:cubicBezTo>
                    <a:pt x="2" y="3"/>
                    <a:pt x="2" y="2"/>
                    <a:pt x="3" y="1"/>
                  </a:cubicBezTo>
                  <a:cubicBezTo>
                    <a:pt x="6" y="5"/>
                    <a:pt x="11" y="8"/>
                    <a:pt x="17" y="8"/>
                  </a:cubicBezTo>
                  <a:cubicBezTo>
                    <a:pt x="17" y="8"/>
                    <a:pt x="17" y="7"/>
                    <a:pt x="17" y="7"/>
                  </a:cubicBezTo>
                  <a:cubicBezTo>
                    <a:pt x="17" y="3"/>
                    <a:pt x="20" y="0"/>
                    <a:pt x="24" y="0"/>
                  </a:cubicBezTo>
                  <a:cubicBezTo>
                    <a:pt x="26" y="0"/>
                    <a:pt x="28" y="1"/>
                    <a:pt x="29" y="2"/>
                  </a:cubicBezTo>
                  <a:cubicBezTo>
                    <a:pt x="31" y="2"/>
                    <a:pt x="32" y="1"/>
                    <a:pt x="34" y="0"/>
                  </a:cubicBezTo>
                  <a:cubicBezTo>
                    <a:pt x="33" y="2"/>
                    <a:pt x="32" y="3"/>
                    <a:pt x="31" y="4"/>
                  </a:cubicBezTo>
                  <a:cubicBezTo>
                    <a:pt x="32" y="4"/>
                    <a:pt x="33" y="4"/>
                    <a:pt x="35" y="3"/>
                  </a:cubicBezTo>
                  <a:cubicBezTo>
                    <a:pt x="34" y="4"/>
                    <a:pt x="33" y="6"/>
                    <a:pt x="31" y="7"/>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grpSp>
      <p:sp>
        <p:nvSpPr>
          <p:cNvPr id="54" name="TextBox 53">
            <a:extLst>
              <a:ext uri="{FF2B5EF4-FFF2-40B4-BE49-F238E27FC236}">
                <a16:creationId xmlns:a16="http://schemas.microsoft.com/office/drawing/2014/main" id="{1E2FF1D0-BAA3-4D82-943D-97EB0D03372F}"/>
              </a:ext>
            </a:extLst>
          </p:cNvPr>
          <p:cNvSpPr txBox="1"/>
          <p:nvPr userDrawn="1"/>
        </p:nvSpPr>
        <p:spPr>
          <a:xfrm>
            <a:off x="654718" y="4681347"/>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@CityTech_</a:t>
            </a:r>
          </a:p>
        </p:txBody>
      </p:sp>
      <p:sp>
        <p:nvSpPr>
          <p:cNvPr id="55" name="Oval 1132">
            <a:extLst>
              <a:ext uri="{FF2B5EF4-FFF2-40B4-BE49-F238E27FC236}">
                <a16:creationId xmlns:a16="http://schemas.microsoft.com/office/drawing/2014/main" id="{C3AA0962-8A78-45CD-A1BA-672FF764D261}"/>
              </a:ext>
            </a:extLst>
          </p:cNvPr>
          <p:cNvSpPr>
            <a:spLocks noChangeArrowheads="1"/>
          </p:cNvSpPr>
          <p:nvPr userDrawn="1"/>
        </p:nvSpPr>
        <p:spPr bwMode="auto">
          <a:xfrm>
            <a:off x="383363" y="4958232"/>
            <a:ext cx="163381" cy="163381"/>
          </a:xfrm>
          <a:prstGeom prst="ellipse">
            <a:avLst/>
          </a:prstGeom>
          <a:solidFill>
            <a:schemeClr val="accent3"/>
          </a:solidFill>
          <a:ln>
            <a:noFill/>
          </a:ln>
        </p:spPr>
        <p:txBody>
          <a:bodyPr vert="horz" wrap="square" lIns="99060" tIns="49530" rIns="99060" bIns="49530" numCol="1" anchor="t" anchorCtr="0" compatLnSpc="1">
            <a:prstTxWarp prst="textNoShape">
              <a:avLst/>
            </a:prstTxWarp>
          </a:bodyPr>
          <a:lstStyle/>
          <a:p>
            <a:endParaRPr lang="en-US" sz="1716" dirty="0">
              <a:latin typeface="Microsoft Sans Serif" charset="0"/>
              <a:ea typeface="Microsoft Sans Serif" charset="0"/>
              <a:cs typeface="Microsoft Sans Serif" charset="0"/>
            </a:endParaRPr>
          </a:p>
        </p:txBody>
      </p:sp>
      <p:sp>
        <p:nvSpPr>
          <p:cNvPr id="56" name="TextBox 55">
            <a:extLst>
              <a:ext uri="{FF2B5EF4-FFF2-40B4-BE49-F238E27FC236}">
                <a16:creationId xmlns:a16="http://schemas.microsoft.com/office/drawing/2014/main" id="{EA9A2EDF-5FA4-414D-B49D-741EA910C6E7}"/>
              </a:ext>
            </a:extLst>
          </p:cNvPr>
          <p:cNvSpPr txBox="1"/>
          <p:nvPr userDrawn="1"/>
        </p:nvSpPr>
        <p:spPr>
          <a:xfrm>
            <a:off x="643737" y="4971532"/>
            <a:ext cx="1783766" cy="133434"/>
          </a:xfrm>
          <a:prstGeom prst="rect">
            <a:avLst/>
          </a:prstGeom>
          <a:noFill/>
        </p:spPr>
        <p:txBody>
          <a:bodyPr wrap="square" lIns="0" tIns="0" rIns="0" bIns="0" rtlCol="0">
            <a:spAutoFit/>
          </a:bodyPr>
          <a:lstStyle/>
          <a:p>
            <a:r>
              <a:rPr lang="en-US" sz="867" dirty="0">
                <a:solidFill>
                  <a:schemeClr val="bg1"/>
                </a:solidFill>
                <a:latin typeface="Microsoft Sans Serif" charset="0"/>
                <a:ea typeface="Microsoft Sans Serif" charset="0"/>
                <a:cs typeface="Microsoft Sans Serif" charset="0"/>
              </a:rPr>
              <a:t>citytechcollaborative.org</a:t>
            </a:r>
          </a:p>
        </p:txBody>
      </p:sp>
      <p:sp>
        <p:nvSpPr>
          <p:cNvPr id="57" name="Freeform 26">
            <a:extLst>
              <a:ext uri="{FF2B5EF4-FFF2-40B4-BE49-F238E27FC236}">
                <a16:creationId xmlns:a16="http://schemas.microsoft.com/office/drawing/2014/main" id="{4B41C0F6-C047-4790-9453-06A0623F4F28}"/>
              </a:ext>
            </a:extLst>
          </p:cNvPr>
          <p:cNvSpPr>
            <a:spLocks noEditPoints="1"/>
          </p:cNvSpPr>
          <p:nvPr userDrawn="1"/>
        </p:nvSpPr>
        <p:spPr bwMode="auto">
          <a:xfrm>
            <a:off x="405850" y="5001003"/>
            <a:ext cx="109207" cy="74492"/>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7682755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Slide">
    <p:bg>
      <p:bgPr>
        <a:solidFill>
          <a:schemeClr val="accent5"/>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2"/>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7" name="Freeform 5">
            <a:hlinkClick r:id="" action="ppaction://hlinkshowjump?jump=nextslide"/>
            <a:extLst>
              <a:ext uri="{FF2B5EF4-FFF2-40B4-BE49-F238E27FC236}">
                <a16:creationId xmlns:a16="http://schemas.microsoft.com/office/drawing/2014/main" id="{4D3EB755-C6EB-4B6E-8C65-61CA29D22AA9}"/>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239666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ingle Content with Box">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8D57A0-E489-4C8A-9F2F-48542CC076C8}"/>
              </a:ext>
            </a:extLst>
          </p:cNvPr>
          <p:cNvSpPr>
            <a:spLocks noGrp="1"/>
          </p:cNvSpPr>
          <p:nvPr>
            <p:ph type="body" sz="quarter" idx="18" hasCustomPrompt="1"/>
          </p:nvPr>
        </p:nvSpPr>
        <p:spPr>
          <a:xfrm>
            <a:off x="6096000" y="4089400"/>
            <a:ext cx="6096000" cy="2768599"/>
          </a:xfrm>
          <a:prstGeom prst="rect">
            <a:avLst/>
          </a:prstGeom>
          <a:solidFill>
            <a:schemeClr val="accent1"/>
          </a:solidFill>
        </p:spPr>
        <p:txBody>
          <a:bodyPr anchor="ctr"/>
          <a:lstStyle>
            <a:lvl1pPr marL="115887" indent="0" algn="ctr">
              <a:buNone/>
              <a:defRPr spc="3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9">
            <a:extLst>
              <a:ext uri="{FF2B5EF4-FFF2-40B4-BE49-F238E27FC236}">
                <a16:creationId xmlns:a16="http://schemas.microsoft.com/office/drawing/2014/main" id="{91C80F53-FFEA-4F26-B788-960238B37819}"/>
              </a:ext>
            </a:extLst>
          </p:cNvPr>
          <p:cNvSpPr>
            <a:spLocks noGrp="1"/>
          </p:cNvSpPr>
          <p:nvPr>
            <p:ph type="body" sz="quarter" idx="10" hasCustomPrompt="1"/>
          </p:nvPr>
        </p:nvSpPr>
        <p:spPr>
          <a:xfrm>
            <a:off x="381000" y="502616"/>
            <a:ext cx="55245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13" name="Text Placeholder 9">
            <a:extLst>
              <a:ext uri="{FF2B5EF4-FFF2-40B4-BE49-F238E27FC236}">
                <a16:creationId xmlns:a16="http://schemas.microsoft.com/office/drawing/2014/main" id="{E6DB6549-400F-458E-A10D-A97D28DD3F2B}"/>
              </a:ext>
            </a:extLst>
          </p:cNvPr>
          <p:cNvSpPr>
            <a:spLocks noGrp="1"/>
          </p:cNvSpPr>
          <p:nvPr>
            <p:ph type="body" sz="quarter" idx="11" hasCustomPrompt="1"/>
          </p:nvPr>
        </p:nvSpPr>
        <p:spPr>
          <a:xfrm>
            <a:off x="381000" y="913325"/>
            <a:ext cx="55245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14" name="Straight Connector 13">
            <a:extLst>
              <a:ext uri="{FF2B5EF4-FFF2-40B4-BE49-F238E27FC236}">
                <a16:creationId xmlns:a16="http://schemas.microsoft.com/office/drawing/2014/main" id="{55CE5606-EBA7-43A7-A7EC-16E0E35EBCB6}"/>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AF1A5A30-507D-4C3F-A6C1-E824EE1B803F}"/>
              </a:ext>
            </a:extLst>
          </p:cNvPr>
          <p:cNvSpPr>
            <a:spLocks noGrp="1"/>
          </p:cNvSpPr>
          <p:nvPr>
            <p:ph idx="16" hasCustomPrompt="1"/>
          </p:nvPr>
        </p:nvSpPr>
        <p:spPr>
          <a:xfrm>
            <a:off x="257175" y="1200932"/>
            <a:ext cx="56483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2">
            <a:extLst>
              <a:ext uri="{FF2B5EF4-FFF2-40B4-BE49-F238E27FC236}">
                <a16:creationId xmlns:a16="http://schemas.microsoft.com/office/drawing/2014/main" id="{75D1BDC6-5FA0-4825-9C2D-A427A948F80E}"/>
              </a:ext>
            </a:extLst>
          </p:cNvPr>
          <p:cNvSpPr>
            <a:spLocks noGrp="1"/>
          </p:cNvSpPr>
          <p:nvPr>
            <p:ph type="pic" sz="quarter" idx="17"/>
          </p:nvPr>
        </p:nvSpPr>
        <p:spPr>
          <a:xfrm>
            <a:off x="6096000" y="3175"/>
            <a:ext cx="6096000" cy="4086225"/>
          </a:xfrm>
          <a:prstGeom prst="rect">
            <a:avLst/>
          </a:prstGeom>
          <a:solidFill>
            <a:schemeClr val="bg2">
              <a:lumMod val="95000"/>
            </a:schemeClr>
          </a:solidFill>
        </p:spPr>
        <p:txBody>
          <a:bodyPr/>
          <a:lstStyle>
            <a:lvl1pPr>
              <a:buClr>
                <a:schemeClr val="accent3"/>
              </a:buClr>
              <a:buSzPct val="100000"/>
              <a:defRPr sz="1400">
                <a:solidFill>
                  <a:schemeClr val="accent1"/>
                </a:solidFill>
                <a:latin typeface="+mn-lt"/>
              </a:defRPr>
            </a:lvl1pPr>
          </a:lstStyle>
          <a:p>
            <a:endParaRPr lang="en-US" dirty="0"/>
          </a:p>
        </p:txBody>
      </p:sp>
    </p:spTree>
    <p:extLst>
      <p:ext uri="{BB962C8B-B14F-4D97-AF65-F5344CB8AC3E}">
        <p14:creationId xmlns:p14="http://schemas.microsoft.com/office/powerpoint/2010/main" val="408455915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icture with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0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Picture Placeholder 2">
            <a:extLst>
              <a:ext uri="{FF2B5EF4-FFF2-40B4-BE49-F238E27FC236}">
                <a16:creationId xmlns:a16="http://schemas.microsoft.com/office/drawing/2014/main" id="{B4C9895B-2004-47DF-BDB6-615CA0436FD8}"/>
              </a:ext>
            </a:extLst>
          </p:cNvPr>
          <p:cNvSpPr>
            <a:spLocks noGrp="1"/>
          </p:cNvSpPr>
          <p:nvPr>
            <p:ph type="pic" sz="quarter" idx="10"/>
          </p:nvPr>
        </p:nvSpPr>
        <p:spPr>
          <a:xfrm>
            <a:off x="0" y="0"/>
            <a:ext cx="6096000" cy="4089400"/>
          </a:xfrm>
          <a:prstGeom prst="rect">
            <a:avLst/>
          </a:prstGeom>
          <a:solidFill>
            <a:schemeClr val="bg2">
              <a:lumMod val="95000"/>
            </a:schemeClr>
          </a:solidFill>
        </p:spPr>
        <p:txBody>
          <a:bodyPr/>
          <a:lstStyle>
            <a:lvl1pPr>
              <a:buClr>
                <a:schemeClr val="accent3"/>
              </a:buClr>
              <a:buSzPct val="100000"/>
              <a:defRPr sz="1400">
                <a:solidFill>
                  <a:schemeClr val="accent1"/>
                </a:solidFill>
                <a:latin typeface="+mn-lt"/>
              </a:defRPr>
            </a:lvl1pPr>
          </a:lstStyle>
          <a:p>
            <a:endParaRPr lang="en-US" dirty="0"/>
          </a:p>
        </p:txBody>
      </p:sp>
      <p:sp>
        <p:nvSpPr>
          <p:cNvPr id="9" name="Text Placeholder 9">
            <a:extLst>
              <a:ext uri="{FF2B5EF4-FFF2-40B4-BE49-F238E27FC236}">
                <a16:creationId xmlns:a16="http://schemas.microsoft.com/office/drawing/2014/main" id="{DFF06A70-FF15-4BD6-81F6-7A7F6373D811}"/>
              </a:ext>
            </a:extLst>
          </p:cNvPr>
          <p:cNvSpPr>
            <a:spLocks noGrp="1"/>
          </p:cNvSpPr>
          <p:nvPr>
            <p:ph type="body" sz="quarter" idx="11" hasCustomPrompt="1"/>
          </p:nvPr>
        </p:nvSpPr>
        <p:spPr>
          <a:xfrm>
            <a:off x="6457950" y="502616"/>
            <a:ext cx="535305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10" name="Text Placeholder 9">
            <a:extLst>
              <a:ext uri="{FF2B5EF4-FFF2-40B4-BE49-F238E27FC236}">
                <a16:creationId xmlns:a16="http://schemas.microsoft.com/office/drawing/2014/main" id="{A7C50BC3-C717-47D4-933F-3C758270E754}"/>
              </a:ext>
            </a:extLst>
          </p:cNvPr>
          <p:cNvSpPr>
            <a:spLocks noGrp="1"/>
          </p:cNvSpPr>
          <p:nvPr>
            <p:ph type="body" sz="quarter" idx="12" hasCustomPrompt="1"/>
          </p:nvPr>
        </p:nvSpPr>
        <p:spPr>
          <a:xfrm>
            <a:off x="6457950" y="913325"/>
            <a:ext cx="535305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11" name="Straight Connector 10">
            <a:extLst>
              <a:ext uri="{FF2B5EF4-FFF2-40B4-BE49-F238E27FC236}">
                <a16:creationId xmlns:a16="http://schemas.microsoft.com/office/drawing/2014/main" id="{E0885B8B-BA4A-4798-AEFB-086DF86C1423}"/>
              </a:ext>
            </a:extLst>
          </p:cNvPr>
          <p:cNvCxnSpPr>
            <a:cxnSpLocks/>
          </p:cNvCxnSpPr>
          <p:nvPr userDrawn="1"/>
        </p:nvCxnSpPr>
        <p:spPr>
          <a:xfrm>
            <a:off x="645795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38FD346-AF5A-4DD4-B7E6-FF684E74FED9}"/>
              </a:ext>
            </a:extLst>
          </p:cNvPr>
          <p:cNvSpPr>
            <a:spLocks noGrp="1"/>
          </p:cNvSpPr>
          <p:nvPr>
            <p:ph idx="16" hasCustomPrompt="1"/>
          </p:nvPr>
        </p:nvSpPr>
        <p:spPr>
          <a:xfrm>
            <a:off x="6334125" y="1200932"/>
            <a:ext cx="547687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DC7B10-DDB2-4464-ADA2-2AC71254557C}"/>
              </a:ext>
            </a:extLst>
          </p:cNvPr>
          <p:cNvSpPr/>
          <p:nvPr userDrawn="1"/>
        </p:nvSpPr>
        <p:spPr>
          <a:xfrm>
            <a:off x="3175" y="4089400"/>
            <a:ext cx="6092825" cy="276860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schemeClr val="accent1"/>
              </a:solidFill>
              <a:latin typeface="Calibri Light" panose="020F0302020204030204" pitchFamily="34" charset="0"/>
            </a:endParaRPr>
          </a:p>
        </p:txBody>
      </p:sp>
    </p:spTree>
    <p:extLst>
      <p:ext uri="{BB962C8B-B14F-4D97-AF65-F5344CB8AC3E}">
        <p14:creationId xmlns:p14="http://schemas.microsoft.com/office/powerpoint/2010/main" val="59729613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Slide">
    <p:bg>
      <p:bgPr>
        <a:solidFill>
          <a:schemeClr val="accent5"/>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C4BB00-B470-418D-8746-5E467BE48354}"/>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bg1"/>
                </a:solidFill>
                <a:latin typeface="+mj-lt"/>
              </a:rPr>
              <a:t>CONFIDENTIAL </a:t>
            </a:r>
            <a:r>
              <a:rPr lang="en-US" sz="800" spc="300" dirty="0">
                <a:solidFill>
                  <a:schemeClr val="bg1"/>
                </a:solidFill>
                <a:latin typeface="+mj-lt"/>
              </a:rPr>
              <a:t>|</a:t>
            </a:r>
            <a:r>
              <a:rPr lang="en-US" sz="800" b="1" spc="32" baseline="0" dirty="0">
                <a:solidFill>
                  <a:schemeClr val="bg1"/>
                </a:solidFill>
                <a:latin typeface="+mj-lt"/>
              </a:rPr>
              <a:t>NOT FOR DISTRIBUTION </a:t>
            </a:r>
          </a:p>
        </p:txBody>
      </p:sp>
      <p:pic>
        <p:nvPicPr>
          <p:cNvPr id="27" name="Picture 26">
            <a:extLst>
              <a:ext uri="{FF2B5EF4-FFF2-40B4-BE49-F238E27FC236}">
                <a16:creationId xmlns:a16="http://schemas.microsoft.com/office/drawing/2014/main" id="{DDF52FAC-2B81-483D-B1B2-2A2AF278F723}"/>
              </a:ext>
            </a:extLst>
          </p:cNvPr>
          <p:cNvPicPr>
            <a:picLocks noChangeAspect="1"/>
          </p:cNvPicPr>
          <p:nvPr userDrawn="1"/>
        </p:nvPicPr>
        <p:blipFill>
          <a:blip r:embed="rId2"/>
          <a:stretch>
            <a:fillRect/>
          </a:stretch>
        </p:blipFill>
        <p:spPr>
          <a:xfrm>
            <a:off x="387220" y="6241905"/>
            <a:ext cx="600069" cy="454616"/>
          </a:xfrm>
          <a:prstGeom prst="rect">
            <a:avLst/>
          </a:prstGeom>
        </p:spPr>
      </p:pic>
      <p:cxnSp>
        <p:nvCxnSpPr>
          <p:cNvPr id="28" name="Straight Connector 27">
            <a:extLst>
              <a:ext uri="{FF2B5EF4-FFF2-40B4-BE49-F238E27FC236}">
                <a16:creationId xmlns:a16="http://schemas.microsoft.com/office/drawing/2014/main" id="{B21C4E96-8CAE-4032-B37F-8020304B64CC}"/>
              </a:ext>
            </a:extLst>
          </p:cNvPr>
          <p:cNvCxnSpPr>
            <a:cxnSpLocks/>
          </p:cNvCxnSpPr>
          <p:nvPr userDrawn="1"/>
        </p:nvCxnSpPr>
        <p:spPr>
          <a:xfrm>
            <a:off x="1105060" y="6460910"/>
            <a:ext cx="807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41E865-9C35-4041-B79E-5B917741EB72}"/>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bg1"/>
                </a:solidFill>
                <a:latin typeface="+mn-lt"/>
              </a:rPr>
              <a:pPr algn="ctr"/>
              <a:t>‹#›</a:t>
            </a:fld>
            <a:endParaRPr lang="en-US" sz="800" b="0" spc="32" baseline="0" dirty="0">
              <a:solidFill>
                <a:schemeClr val="bg1"/>
              </a:solidFill>
              <a:latin typeface="+mn-lt"/>
            </a:endParaRPr>
          </a:p>
        </p:txBody>
      </p:sp>
      <p:sp>
        <p:nvSpPr>
          <p:cNvPr id="31" name="Freeform 5">
            <a:hlinkClick r:id="" action="ppaction://hlinkshowjump?jump=previousslide"/>
            <a:extLst>
              <a:ext uri="{FF2B5EF4-FFF2-40B4-BE49-F238E27FC236}">
                <a16:creationId xmlns:a16="http://schemas.microsoft.com/office/drawing/2014/main" id="{1AA8273F-62A4-4BE7-927D-7813443F7B8F}"/>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
        <p:nvSpPr>
          <p:cNvPr id="7" name="Freeform 5">
            <a:hlinkClick r:id="" action="ppaction://hlinkshowjump?jump=nextslide"/>
            <a:extLst>
              <a:ext uri="{FF2B5EF4-FFF2-40B4-BE49-F238E27FC236}">
                <a16:creationId xmlns:a16="http://schemas.microsoft.com/office/drawing/2014/main" id="{4D3EB755-C6EB-4B6E-8C65-61CA29D22AA9}"/>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dirty="0"/>
          </a:p>
        </p:txBody>
      </p:sp>
    </p:spTree>
    <p:extLst>
      <p:ext uri="{BB962C8B-B14F-4D97-AF65-F5344CB8AC3E}">
        <p14:creationId xmlns:p14="http://schemas.microsoft.com/office/powerpoint/2010/main" val="4033663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975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65F1EBD-57F6-45AC-A8B2-B2E6D204FD2F}"/>
              </a:ext>
            </a:extLst>
          </p:cNvPr>
          <p:cNvSpPr>
            <a:spLocks noGrp="1"/>
          </p:cNvSpPr>
          <p:nvPr>
            <p:ph idx="16" hasCustomPrompt="1"/>
          </p:nvPr>
        </p:nvSpPr>
        <p:spPr>
          <a:xfrm>
            <a:off x="257175" y="1200932"/>
            <a:ext cx="11553825" cy="4742668"/>
          </a:xfrm>
          <a:prstGeom prst="rect">
            <a:avLst/>
          </a:prstGeom>
          <a:noFill/>
        </p:spPr>
        <p:txBody>
          <a:bodyPr lIns="0" tIns="0" rIns="0" bIns="0"/>
          <a:lstStyle>
            <a:lvl1pPr marL="342900" indent="-227013">
              <a:spcBef>
                <a:spcPts val="0"/>
              </a:spcBef>
              <a:spcAft>
                <a:spcPts val="600"/>
              </a:spcAft>
              <a:buClr>
                <a:schemeClr val="accent3"/>
              </a:buClr>
              <a:buSzPct val="100000"/>
              <a:buFont typeface="Wingdings" panose="05000000000000000000" pitchFamily="2" charset="2"/>
              <a:buChar char="§"/>
              <a:defRPr sz="1400">
                <a:solidFill>
                  <a:schemeClr val="accent1"/>
                </a:solidFill>
                <a:latin typeface="+mj-lt"/>
              </a:defRPr>
            </a:lvl1pPr>
            <a:lvl2pPr marL="742950" indent="-285750">
              <a:spcBef>
                <a:spcPts val="0"/>
              </a:spcBef>
              <a:spcAft>
                <a:spcPts val="600"/>
              </a:spcAft>
              <a:buClr>
                <a:schemeClr val="tx2"/>
              </a:buClr>
              <a:buSzPct val="100000"/>
              <a:buFont typeface="Calibri" panose="020F0502020204030204" pitchFamily="34" charset="0"/>
              <a:buChar char="»"/>
              <a:defRPr sz="1400">
                <a:solidFill>
                  <a:schemeClr val="accent5"/>
                </a:solidFill>
                <a:latin typeface="+mj-lt"/>
              </a:defRPr>
            </a:lvl2pPr>
            <a:lvl3pPr marL="1143000" indent="-228600">
              <a:spcBef>
                <a:spcPts val="0"/>
              </a:spcBef>
              <a:spcAft>
                <a:spcPts val="600"/>
              </a:spcAft>
              <a:buClr>
                <a:schemeClr val="accent3"/>
              </a:buClr>
              <a:buSzPct val="115000"/>
              <a:buFont typeface="Wingdings" panose="05000000000000000000" pitchFamily="2" charset="2"/>
              <a:buChar char="§"/>
              <a:defRPr sz="1200" b="0">
                <a:solidFill>
                  <a:schemeClr val="accent1"/>
                </a:solidFill>
                <a:latin typeface="Calibri Light" panose="020F0302020204030204" pitchFamily="34" charset="0"/>
              </a:defRPr>
            </a:lvl3pPr>
            <a:lvl4pPr marL="1600200" indent="-228600">
              <a:spcBef>
                <a:spcPts val="0"/>
              </a:spcBef>
              <a:spcAft>
                <a:spcPts val="600"/>
              </a:spcAft>
              <a:buClr>
                <a:schemeClr val="tx2"/>
              </a:buClr>
              <a:buSzPct val="115000"/>
              <a:buFont typeface="Calibri Light" panose="020F0302020204030204" pitchFamily="34" charset="0"/>
              <a:buChar char="»"/>
              <a:defRPr>
                <a:solidFill>
                  <a:schemeClr val="accent1"/>
                </a:solidFill>
              </a:defRPr>
            </a:lvl4pPr>
            <a:lvl5pPr marL="2057400" indent="-228600">
              <a:spcBef>
                <a:spcPts val="0"/>
              </a:spcBef>
              <a:spcAft>
                <a:spcPts val="600"/>
              </a:spcAft>
              <a:buClr>
                <a:schemeClr val="accent3"/>
              </a:buClr>
              <a:buSzPct val="115000"/>
              <a:buFont typeface="Wingdings" panose="05000000000000000000" pitchFamily="2" charset="2"/>
              <a:buChar cha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50734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o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745251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9">
            <a:extLst>
              <a:ext uri="{FF2B5EF4-FFF2-40B4-BE49-F238E27FC236}">
                <a16:creationId xmlns:a16="http://schemas.microsoft.com/office/drawing/2014/main" id="{3A6B114E-25F2-4C22-B372-02D6AAE09F3C}"/>
              </a:ext>
            </a:extLst>
          </p:cNvPr>
          <p:cNvSpPr>
            <a:spLocks noGrp="1"/>
          </p:cNvSpPr>
          <p:nvPr>
            <p:ph type="body" sz="quarter" idx="10" hasCustomPrompt="1"/>
          </p:nvPr>
        </p:nvSpPr>
        <p:spPr>
          <a:xfrm>
            <a:off x="381000" y="502616"/>
            <a:ext cx="11430000" cy="346635"/>
          </a:xfrm>
          <a:prstGeom prst="rect">
            <a:avLst/>
          </a:prstGeom>
        </p:spPr>
        <p:txBody>
          <a:bodyPr lIns="0" tIns="0" rIns="0" bIns="0"/>
          <a:lstStyle>
            <a:lvl1pPr marL="0" indent="0" algn="l">
              <a:lnSpc>
                <a:spcPct val="100000"/>
              </a:lnSpc>
              <a:spcBef>
                <a:spcPts val="0"/>
              </a:spcBef>
              <a:buNone/>
              <a:defRPr sz="2400" b="1" cap="all" spc="54" baseline="0">
                <a:solidFill>
                  <a:schemeClr val="accent1"/>
                </a:solidFill>
                <a:latin typeface="+mj-lt"/>
                <a:ea typeface="Microsoft Sans Serif" charset="0"/>
                <a:cs typeface="Microsoft Sans Serif" charset="0"/>
              </a:defRPr>
            </a:lvl1pPr>
          </a:lstStyle>
          <a:p>
            <a:pPr lvl="0"/>
            <a:r>
              <a:rPr lang="en-US"/>
              <a:t>Click to add text</a:t>
            </a:r>
          </a:p>
        </p:txBody>
      </p:sp>
      <p:sp>
        <p:nvSpPr>
          <p:cNvPr id="6" name="Text Placeholder 9">
            <a:extLst>
              <a:ext uri="{FF2B5EF4-FFF2-40B4-BE49-F238E27FC236}">
                <a16:creationId xmlns:a16="http://schemas.microsoft.com/office/drawing/2014/main" id="{0C85A94B-3EFA-4254-95A3-9F4A514CADF3}"/>
              </a:ext>
            </a:extLst>
          </p:cNvPr>
          <p:cNvSpPr>
            <a:spLocks noGrp="1"/>
          </p:cNvSpPr>
          <p:nvPr>
            <p:ph type="body" sz="quarter" idx="11" hasCustomPrompt="1"/>
          </p:nvPr>
        </p:nvSpPr>
        <p:spPr>
          <a:xfrm>
            <a:off x="381000" y="913325"/>
            <a:ext cx="11430000" cy="116157"/>
          </a:xfrm>
          <a:prstGeom prst="rect">
            <a:avLst/>
          </a:prstGeom>
        </p:spPr>
        <p:txBody>
          <a:bodyPr lIns="0" tIns="0" rIns="0" bIns="0"/>
          <a:lstStyle>
            <a:lvl1pPr marL="0" indent="0" algn="l">
              <a:lnSpc>
                <a:spcPts val="1300"/>
              </a:lnSpc>
              <a:spcBef>
                <a:spcPts val="0"/>
              </a:spcBef>
              <a:buNone/>
              <a:defRPr sz="1600" b="0" cap="none" spc="0" baseline="0">
                <a:solidFill>
                  <a:schemeClr val="accent6"/>
                </a:solidFill>
                <a:latin typeface="Calibri Light" panose="020F0302020204030204" pitchFamily="34" charset="0"/>
                <a:ea typeface="Calibri Light" panose="020F0302020204030204" pitchFamily="34" charset="0"/>
                <a:cs typeface="Microsoft Sans Serif" charset="0"/>
              </a:defRPr>
            </a:lvl1pPr>
          </a:lstStyle>
          <a:p>
            <a:pPr lvl="0"/>
            <a:r>
              <a:rPr lang="en-US"/>
              <a:t>Click to add text</a:t>
            </a:r>
          </a:p>
        </p:txBody>
      </p:sp>
      <p:cxnSp>
        <p:nvCxnSpPr>
          <p:cNvPr id="7" name="Straight Connector 6">
            <a:extLst>
              <a:ext uri="{FF2B5EF4-FFF2-40B4-BE49-F238E27FC236}">
                <a16:creationId xmlns:a16="http://schemas.microsoft.com/office/drawing/2014/main" id="{7159515D-B766-4947-B320-9C27DFEC07FB}"/>
              </a:ext>
            </a:extLst>
          </p:cNvPr>
          <p:cNvCxnSpPr>
            <a:cxnSpLocks/>
          </p:cNvCxnSpPr>
          <p:nvPr userDrawn="1"/>
        </p:nvCxnSpPr>
        <p:spPr>
          <a:xfrm>
            <a:off x="381000" y="457200"/>
            <a:ext cx="72934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49655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89561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404620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ags" Target="../tags/tag6.xml"/><Relationship Id="rId5" Type="http://schemas.openxmlformats.org/officeDocument/2006/relationships/slideLayout" Target="../slideLayouts/slideLayout11.xml"/><Relationship Id="rId10" Type="http://schemas.openxmlformats.org/officeDocument/2006/relationships/vmlDrawing" Target="../drawings/vmlDrawing5.vml"/><Relationship Id="rId4" Type="http://schemas.openxmlformats.org/officeDocument/2006/relationships/slideLayout" Target="../slideLayouts/slideLayout10.xml"/><Relationship Id="rId9" Type="http://schemas.openxmlformats.org/officeDocument/2006/relationships/theme" Target="../theme/theme2.xml"/><Relationship Id="rId1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oleObject" Target="../embeddings/oleObject1.bin"/><Relationship Id="rId5" Type="http://schemas.openxmlformats.org/officeDocument/2006/relationships/tags" Target="../tags/tag14.xml"/><Relationship Id="rId4" Type="http://schemas.openxmlformats.org/officeDocument/2006/relationships/vmlDrawing" Target="../drawings/vmlDrawing13.vml"/></Relationships>
</file>

<file path=ppt/slideMasters/_rels/slideMaster4.xml.rels><?xml version="1.0" encoding="UTF-8" standalone="yes"?>
<Relationships xmlns="http://schemas.openxmlformats.org/package/2006/relationships"><Relationship Id="rId3" Type="http://schemas.openxmlformats.org/officeDocument/2006/relationships/vmlDrawing" Target="../drawings/vmlDrawing16.vml"/><Relationship Id="rId7"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tags" Target="../tags/tag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oleObject" Target="../embeddings/oleObject9.bin"/><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ags" Target="../tags/tag19.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vmlDrawing" Target="../drawings/vmlDrawing18.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oleObject" Target="../embeddings/oleObject17.bin"/><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ags" Target="../tags/tag29.xml"/><Relationship Id="rId5" Type="http://schemas.openxmlformats.org/officeDocument/2006/relationships/slideLayout" Target="../slideLayouts/slideLayout34.xml"/><Relationship Id="rId10" Type="http://schemas.openxmlformats.org/officeDocument/2006/relationships/vmlDrawing" Target="../drawings/vmlDrawing28.vml"/><Relationship Id="rId4" Type="http://schemas.openxmlformats.org/officeDocument/2006/relationships/slideLayout" Target="../slideLayouts/slideLayout33.xml"/><Relationship Id="rId9" Type="http://schemas.openxmlformats.org/officeDocument/2006/relationships/theme" Target="../theme/theme6.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vmlDrawing" Target="../drawings/vmlDrawing37.vml"/><Relationship Id="rId3" Type="http://schemas.openxmlformats.org/officeDocument/2006/relationships/slideLayout" Target="../slideLayouts/slideLayout40.xml"/><Relationship Id="rId7" Type="http://schemas.openxmlformats.org/officeDocument/2006/relationships/theme" Target="../theme/theme7.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oleObject" Target="../embeddings/oleObject26.bin"/><Relationship Id="rId4" Type="http://schemas.openxmlformats.org/officeDocument/2006/relationships/slideLayout" Target="../slideLayouts/slideLayout41.xml"/><Relationship Id="rId9" Type="http://schemas.openxmlformats.org/officeDocument/2006/relationships/tags" Target="../tags/tag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oleObject" Target="../embeddings/oleObject30.bin"/><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ags" Target="../tags/tag4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vmlDrawing" Target="../drawings/vmlDrawing41.vml"/><Relationship Id="rId5" Type="http://schemas.openxmlformats.org/officeDocument/2006/relationships/slideLayout" Target="../slideLayouts/slideLayout48.xml"/><Relationship Id="rId10" Type="http://schemas.openxmlformats.org/officeDocument/2006/relationships/theme" Target="../theme/theme8.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9"/>
            </p:custDataLst>
            <p:extLst>
              <p:ext uri="{D42A27DB-BD31-4B8C-83A1-F6EECF244321}">
                <p14:modId xmlns:p14="http://schemas.microsoft.com/office/powerpoint/2010/main" val="9524218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0" imgW="216" imgH="216" progId="TCLayout.ActiveDocument.1">
                  <p:embed/>
                </p:oleObj>
              </mc:Choice>
              <mc:Fallback>
                <p:oleObj name="think-cell Slide" r:id="rId10" imgW="216" imgH="216" progId="TCLayout.ActiveDocument.1">
                  <p:embed/>
                  <p:pic>
                    <p:nvPicPr>
                      <p:cNvPr id="5" name="Object 4" hidden="1"/>
                      <p:cNvPicPr/>
                      <p:nvPr/>
                    </p:nvPicPr>
                    <p:blipFill>
                      <a:blip r:embed="rId11"/>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678932068"/>
      </p:ext>
    </p:extLst>
  </p:cSld>
  <p:clrMap bg1="lt1" tx1="dk1" bg2="lt2" tx2="dk2" accent1="accent1" accent2="accent2" accent3="accent3" accent4="accent4" accent5="accent5" accent6="accent6" hlink="hlink" folHlink="folHlink"/>
  <p:sldLayoutIdLst>
    <p:sldLayoutId id="2147483764" r:id="rId1"/>
    <p:sldLayoutId id="2147483762" r:id="rId2"/>
    <p:sldLayoutId id="2147483765" r:id="rId3"/>
    <p:sldLayoutId id="2147483766" r:id="rId4"/>
    <p:sldLayoutId id="2147483763" r:id="rId5"/>
    <p:sldLayoutId id="2147483769" r:id="rId6"/>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1"/>
            </p:custDataLst>
            <p:extLst>
              <p:ext uri="{D42A27DB-BD31-4B8C-83A1-F6EECF244321}">
                <p14:modId xmlns:p14="http://schemas.microsoft.com/office/powerpoint/2010/main" val="18886710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12" imgW="216" imgH="216" progId="TCLayout.ActiveDocument.1">
                  <p:embed/>
                </p:oleObj>
              </mc:Choice>
              <mc:Fallback>
                <p:oleObj name="think-cell Slide" r:id="rId12" imgW="216" imgH="216"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91F22450-374D-41B2-A305-6BEE6ECC02A9}"/>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accent6"/>
                </a:solidFill>
                <a:latin typeface="+mj-lt"/>
              </a:rPr>
              <a:t>CONFIDENTIAL </a:t>
            </a:r>
            <a:r>
              <a:rPr lang="en-US" sz="800" spc="300" dirty="0">
                <a:solidFill>
                  <a:schemeClr val="accent6"/>
                </a:solidFill>
                <a:latin typeface="+mj-lt"/>
              </a:rPr>
              <a:t>|</a:t>
            </a:r>
            <a:r>
              <a:rPr lang="en-US" sz="800" b="1" spc="32" baseline="0" dirty="0">
                <a:solidFill>
                  <a:schemeClr val="accent6"/>
                </a:solidFill>
                <a:latin typeface="+mj-lt"/>
              </a:rPr>
              <a:t>NOT FOR DISTRIBUTION </a:t>
            </a:r>
          </a:p>
        </p:txBody>
      </p:sp>
      <p:sp>
        <p:nvSpPr>
          <p:cNvPr id="8" name="TextBox 7">
            <a:extLst>
              <a:ext uri="{FF2B5EF4-FFF2-40B4-BE49-F238E27FC236}">
                <a16:creationId xmlns:a16="http://schemas.microsoft.com/office/drawing/2014/main" id="{ADE3CE6A-5220-48F2-9D8A-87A5C88EF2B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accent6"/>
                </a:solidFill>
                <a:latin typeface="+mn-lt"/>
              </a:rPr>
              <a:pPr algn="ctr"/>
              <a:t>‹#›</a:t>
            </a:fld>
            <a:endParaRPr lang="en-US" sz="800" b="0" spc="32" baseline="0" dirty="0">
              <a:solidFill>
                <a:schemeClr val="accent6"/>
              </a:solidFill>
              <a:latin typeface="+mn-lt"/>
            </a:endParaRPr>
          </a:p>
        </p:txBody>
      </p:sp>
      <p:sp>
        <p:nvSpPr>
          <p:cNvPr id="9" name="Freeform 5">
            <a:hlinkClick r:id="" action="ppaction://hlinkshowjump?jump=nextslide"/>
            <a:extLst>
              <a:ext uri="{FF2B5EF4-FFF2-40B4-BE49-F238E27FC236}">
                <a16:creationId xmlns:a16="http://schemas.microsoft.com/office/drawing/2014/main" id="{E8BB9D31-F6A6-4CBE-99ED-F12BCEBCDEDE}"/>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10" name="Freeform 5">
            <a:hlinkClick r:id="" action="ppaction://hlinkshowjump?jump=previousslide"/>
            <a:extLst>
              <a:ext uri="{FF2B5EF4-FFF2-40B4-BE49-F238E27FC236}">
                <a16:creationId xmlns:a16="http://schemas.microsoft.com/office/drawing/2014/main" id="{2C38B060-FC83-41A1-8FED-0F6836889C13}"/>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pic>
        <p:nvPicPr>
          <p:cNvPr id="12" name="Picture 11">
            <a:extLst>
              <a:ext uri="{FF2B5EF4-FFF2-40B4-BE49-F238E27FC236}">
                <a16:creationId xmlns:a16="http://schemas.microsoft.com/office/drawing/2014/main" id="{99695FB1-BE04-4D30-B351-6D47085EF74C}"/>
              </a:ext>
            </a:extLst>
          </p:cNvPr>
          <p:cNvPicPr>
            <a:picLocks noChangeAspect="1"/>
          </p:cNvPicPr>
          <p:nvPr userDrawn="1"/>
        </p:nvPicPr>
        <p:blipFill>
          <a:blip r:embed="rId14"/>
          <a:stretch>
            <a:fillRect/>
          </a:stretch>
        </p:blipFill>
        <p:spPr>
          <a:xfrm>
            <a:off x="387220" y="6241905"/>
            <a:ext cx="600070" cy="454617"/>
          </a:xfrm>
          <a:prstGeom prst="rect">
            <a:avLst/>
          </a:prstGeom>
        </p:spPr>
      </p:pic>
      <p:cxnSp>
        <p:nvCxnSpPr>
          <p:cNvPr id="14" name="Straight Connector 13">
            <a:extLst>
              <a:ext uri="{FF2B5EF4-FFF2-40B4-BE49-F238E27FC236}">
                <a16:creationId xmlns:a16="http://schemas.microsoft.com/office/drawing/2014/main" id="{BDCEAE9C-D7A7-4D55-A3E0-DA22C961F12B}"/>
              </a:ext>
            </a:extLst>
          </p:cNvPr>
          <p:cNvCxnSpPr>
            <a:cxnSpLocks/>
          </p:cNvCxnSpPr>
          <p:nvPr userDrawn="1"/>
        </p:nvCxnSpPr>
        <p:spPr>
          <a:xfrm>
            <a:off x="1105060" y="6460910"/>
            <a:ext cx="80770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52" r:id="rId1"/>
    <p:sldLayoutId id="2147483767" r:id="rId2"/>
    <p:sldLayoutId id="2147483768" r:id="rId3"/>
    <p:sldLayoutId id="2147483753" r:id="rId4"/>
    <p:sldLayoutId id="2147483754" r:id="rId5"/>
    <p:sldLayoutId id="2147483755" r:id="rId6"/>
    <p:sldLayoutId id="2147483756" r:id="rId7"/>
    <p:sldLayoutId id="2147483819" r:id="rId8"/>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28" userDrawn="1">
          <p15:clr>
            <a:srgbClr val="F26B43"/>
          </p15:clr>
        </p15:guide>
        <p15:guide id="4" pos="7152" userDrawn="1">
          <p15:clr>
            <a:srgbClr val="F26B43"/>
          </p15:clr>
        </p15:guide>
        <p15:guide id="5" orient="horz" pos="864" userDrawn="1">
          <p15:clr>
            <a:srgbClr val="F26B43"/>
          </p15:clr>
        </p15:guide>
        <p15:guide id="6" orient="horz" pos="3744" userDrawn="1">
          <p15:clr>
            <a:srgbClr val="F26B43"/>
          </p15:clr>
        </p15:guide>
        <p15:guide id="7" pos="7440" userDrawn="1">
          <p15:clr>
            <a:srgbClr val="F26B43"/>
          </p15:clr>
        </p15:guide>
        <p15:guide id="8" pos="240" userDrawn="1">
          <p15:clr>
            <a:srgbClr val="F26B43"/>
          </p15:clr>
        </p15:guide>
        <p15:guide id="9" orient="horz" pos="4176" userDrawn="1">
          <p15:clr>
            <a:srgbClr val="F26B43"/>
          </p15:clr>
        </p15:guide>
        <p15:guide id="10" orient="horz" pos="144" userDrawn="1">
          <p15:clr>
            <a:srgbClr val="F26B43"/>
          </p15:clr>
        </p15:guide>
        <p15:guide id="11" orient="horz" pos="576" userDrawn="1">
          <p15:clr>
            <a:srgbClr val="F26B43"/>
          </p15:clr>
        </p15:guide>
        <p15:guide id="12" orient="horz" pos="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5"/>
            </p:custDataLst>
            <p:extLst>
              <p:ext uri="{D42A27DB-BD31-4B8C-83A1-F6EECF244321}">
                <p14:modId xmlns:p14="http://schemas.microsoft.com/office/powerpoint/2010/main" val="4380389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6" imgW="216" imgH="216" progId="TCLayout.ActiveDocument.1">
                  <p:embed/>
                </p:oleObj>
              </mc:Choice>
              <mc:Fallback>
                <p:oleObj name="think-cell Slide" r:id="rId6" imgW="216" imgH="216"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91F22450-374D-41B2-A305-6BEE6ECC02A9}"/>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accent6"/>
                </a:solidFill>
                <a:latin typeface="+mj-lt"/>
              </a:rPr>
              <a:t>CONFIDENTIAL </a:t>
            </a:r>
            <a:r>
              <a:rPr lang="en-US" sz="800" spc="300" dirty="0">
                <a:solidFill>
                  <a:schemeClr val="accent6"/>
                </a:solidFill>
                <a:latin typeface="+mj-lt"/>
              </a:rPr>
              <a:t>|</a:t>
            </a:r>
            <a:r>
              <a:rPr lang="en-US" sz="800" b="1" spc="32" baseline="0" dirty="0">
                <a:solidFill>
                  <a:schemeClr val="accent6"/>
                </a:solidFill>
                <a:latin typeface="+mj-lt"/>
              </a:rPr>
              <a:t>NOT FOR DISTRIBUTION </a:t>
            </a:r>
          </a:p>
        </p:txBody>
      </p:sp>
      <p:sp>
        <p:nvSpPr>
          <p:cNvPr id="8" name="TextBox 7">
            <a:extLst>
              <a:ext uri="{FF2B5EF4-FFF2-40B4-BE49-F238E27FC236}">
                <a16:creationId xmlns:a16="http://schemas.microsoft.com/office/drawing/2014/main" id="{ADE3CE6A-5220-48F2-9D8A-87A5C88EF2B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accent6"/>
                </a:solidFill>
                <a:latin typeface="+mn-lt"/>
              </a:rPr>
              <a:pPr algn="ctr"/>
              <a:t>‹#›</a:t>
            </a:fld>
            <a:endParaRPr lang="en-US" sz="800" b="0" spc="32" baseline="0" dirty="0">
              <a:solidFill>
                <a:schemeClr val="accent6"/>
              </a:solidFill>
              <a:latin typeface="+mn-lt"/>
            </a:endParaRPr>
          </a:p>
        </p:txBody>
      </p:sp>
      <p:sp>
        <p:nvSpPr>
          <p:cNvPr id="9" name="Freeform 5">
            <a:hlinkClick r:id="" action="ppaction://hlinkshowjump?jump=nextslide"/>
            <a:extLst>
              <a:ext uri="{FF2B5EF4-FFF2-40B4-BE49-F238E27FC236}">
                <a16:creationId xmlns:a16="http://schemas.microsoft.com/office/drawing/2014/main" id="{E8BB9D31-F6A6-4CBE-99ED-F12BCEBCDEDE}"/>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10" name="Freeform 5">
            <a:hlinkClick r:id="" action="ppaction://hlinkshowjump?jump=previousslide"/>
            <a:extLst>
              <a:ext uri="{FF2B5EF4-FFF2-40B4-BE49-F238E27FC236}">
                <a16:creationId xmlns:a16="http://schemas.microsoft.com/office/drawing/2014/main" id="{2C38B060-FC83-41A1-8FED-0F6836889C13}"/>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spTree>
    <p:extLst>
      <p:ext uri="{BB962C8B-B14F-4D97-AF65-F5344CB8AC3E}">
        <p14:creationId xmlns:p14="http://schemas.microsoft.com/office/powerpoint/2010/main" val="80351419"/>
      </p:ext>
    </p:extLst>
  </p:cSld>
  <p:clrMap bg1="lt1" tx1="dk1" bg2="lt2" tx2="dk2" accent1="accent1" accent2="accent2" accent3="accent3" accent4="accent4" accent5="accent5" accent6="accent6" hlink="hlink" folHlink="folHlink"/>
  <p:sldLayoutIdLst>
    <p:sldLayoutId id="2147483758" r:id="rId1"/>
    <p:sldLayoutId id="2147483790" r:id="rId2"/>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4"/>
            </p:custDataLst>
            <p:extLst>
              <p:ext uri="{D42A27DB-BD31-4B8C-83A1-F6EECF244321}">
                <p14:modId xmlns:p14="http://schemas.microsoft.com/office/powerpoint/2010/main" val="42135706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5" imgW="216" imgH="216" progId="TCLayout.ActiveDocument.1">
                  <p:embed/>
                </p:oleObj>
              </mc:Choice>
              <mc:Fallback>
                <p:oleObj name="think-cell Slide" r:id="rId5" imgW="216" imgH="216"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9BDA0A60-E407-43D9-B511-D37FF461B563}"/>
              </a:ext>
            </a:extLst>
          </p:cNvPr>
          <p:cNvPicPr>
            <a:picLocks noChangeAspect="1"/>
          </p:cNvPicPr>
          <p:nvPr userDrawn="1"/>
        </p:nvPicPr>
        <p:blipFill>
          <a:blip r:embed="rId7"/>
          <a:stretch>
            <a:fillRect/>
          </a:stretch>
        </p:blipFill>
        <p:spPr>
          <a:xfrm>
            <a:off x="387220" y="6241905"/>
            <a:ext cx="600070" cy="454617"/>
          </a:xfrm>
          <a:prstGeom prst="rect">
            <a:avLst/>
          </a:prstGeom>
        </p:spPr>
      </p:pic>
      <p:cxnSp>
        <p:nvCxnSpPr>
          <p:cNvPr id="12" name="Straight Connector 11">
            <a:extLst>
              <a:ext uri="{FF2B5EF4-FFF2-40B4-BE49-F238E27FC236}">
                <a16:creationId xmlns:a16="http://schemas.microsoft.com/office/drawing/2014/main" id="{2A9E3B23-CBB3-48F8-89A7-3B296E985D18}"/>
              </a:ext>
            </a:extLst>
          </p:cNvPr>
          <p:cNvCxnSpPr>
            <a:cxnSpLocks/>
          </p:cNvCxnSpPr>
          <p:nvPr userDrawn="1"/>
        </p:nvCxnSpPr>
        <p:spPr>
          <a:xfrm>
            <a:off x="1105060" y="6460910"/>
            <a:ext cx="48004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83572"/>
      </p:ext>
    </p:extLst>
  </p:cSld>
  <p:clrMap bg1="lt1" tx1="dk1" bg2="lt2" tx2="dk2" accent1="accent1" accent2="accent2" accent3="accent3" accent4="accent4" accent5="accent5" accent6="accent6" hlink="hlink" folHlink="folHlink"/>
  <p:sldLayoutIdLst>
    <p:sldLayoutId id="2147483760" r:id="rId1"/>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4" name="think-cell Slide" r:id="rId16" imgW="216" imgH="216" progId="TCLayout.ActiveDocument.1">
                  <p:embed/>
                </p:oleObj>
              </mc:Choice>
              <mc:Fallback>
                <p:oleObj name="think-cell Slide" r:id="rId16" imgW="216" imgH="216" progId="TCLayout.ActiveDocument.1">
                  <p:embed/>
                  <p:pic>
                    <p:nvPicPr>
                      <p:cNvPr id="5" name="Object 4" hidden="1"/>
                      <p:cNvPicPr/>
                      <p:nvPr/>
                    </p:nvPicPr>
                    <p:blipFill>
                      <a:blip r:embed="rId17"/>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0093362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6" r:id="rId11"/>
    <p:sldLayoutId id="2147483793" r:id="rId12"/>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74" name="think-cell Slide" r:id="rId12" imgW="216" imgH="216" progId="TCLayout.ActiveDocument.1">
                  <p:embed/>
                </p:oleObj>
              </mc:Choice>
              <mc:Fallback>
                <p:oleObj name="think-cell Slide" r:id="rId12" imgW="216" imgH="216" progId="TCLayout.ActiveDocument.1">
                  <p:embed/>
                  <p:pic>
                    <p:nvPicPr>
                      <p:cNvPr id="5" name="Object 4"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91F22450-374D-41B2-A305-6BEE6ECC02A9}"/>
              </a:ext>
            </a:extLst>
          </p:cNvPr>
          <p:cNvSpPr txBox="1"/>
          <p:nvPr userDrawn="1"/>
        </p:nvSpPr>
        <p:spPr>
          <a:xfrm>
            <a:off x="8632618" y="6403760"/>
            <a:ext cx="2550935" cy="123111"/>
          </a:xfrm>
          <a:prstGeom prst="rect">
            <a:avLst/>
          </a:prstGeom>
          <a:noFill/>
        </p:spPr>
        <p:txBody>
          <a:bodyPr wrap="square" lIns="0" tIns="0" rIns="0" bIns="0" rtlCol="0">
            <a:spAutoFit/>
          </a:bodyPr>
          <a:lstStyle/>
          <a:p>
            <a:pPr algn="r"/>
            <a:r>
              <a:rPr lang="en-US" sz="800" b="1" spc="32" baseline="0" dirty="0">
                <a:solidFill>
                  <a:schemeClr val="accent6"/>
                </a:solidFill>
                <a:latin typeface="+mj-lt"/>
              </a:rPr>
              <a:t>CONFIDENTIAL </a:t>
            </a:r>
            <a:r>
              <a:rPr lang="en-US" sz="800" spc="300" dirty="0">
                <a:solidFill>
                  <a:schemeClr val="accent6"/>
                </a:solidFill>
                <a:latin typeface="+mj-lt"/>
              </a:rPr>
              <a:t>|</a:t>
            </a:r>
            <a:r>
              <a:rPr lang="en-US" sz="800" b="1" spc="32" baseline="0" dirty="0">
                <a:solidFill>
                  <a:schemeClr val="accent6"/>
                </a:solidFill>
                <a:latin typeface="+mj-lt"/>
              </a:rPr>
              <a:t>NOT FOR DISTRIBUTION </a:t>
            </a:r>
          </a:p>
        </p:txBody>
      </p:sp>
      <p:sp>
        <p:nvSpPr>
          <p:cNvPr id="8" name="TextBox 7">
            <a:extLst>
              <a:ext uri="{FF2B5EF4-FFF2-40B4-BE49-F238E27FC236}">
                <a16:creationId xmlns:a16="http://schemas.microsoft.com/office/drawing/2014/main" id="{ADE3CE6A-5220-48F2-9D8A-87A5C88EF2B8}"/>
              </a:ext>
            </a:extLst>
          </p:cNvPr>
          <p:cNvSpPr txBox="1"/>
          <p:nvPr userDrawn="1"/>
        </p:nvSpPr>
        <p:spPr>
          <a:xfrm>
            <a:off x="11422166" y="6403760"/>
            <a:ext cx="224242" cy="123111"/>
          </a:xfrm>
          <a:prstGeom prst="rect">
            <a:avLst/>
          </a:prstGeom>
          <a:noFill/>
        </p:spPr>
        <p:txBody>
          <a:bodyPr wrap="square" lIns="0" tIns="0" rIns="0" bIns="0" rtlCol="0">
            <a:spAutoFit/>
          </a:bodyPr>
          <a:lstStyle/>
          <a:p>
            <a:pPr algn="ctr"/>
            <a:fld id="{27692F5A-FC14-4E83-B4CC-18F6C2D780A4}" type="slidenum">
              <a:rPr lang="en-US" sz="800" b="0" spc="32" baseline="0" smtClean="0">
                <a:solidFill>
                  <a:schemeClr val="accent6"/>
                </a:solidFill>
                <a:latin typeface="+mn-lt"/>
              </a:rPr>
              <a:pPr algn="ctr"/>
              <a:t>‹#›</a:t>
            </a:fld>
            <a:endParaRPr lang="en-US" sz="800" b="0" spc="32" baseline="0" dirty="0">
              <a:solidFill>
                <a:schemeClr val="accent6"/>
              </a:solidFill>
              <a:latin typeface="+mn-lt"/>
            </a:endParaRPr>
          </a:p>
        </p:txBody>
      </p:sp>
      <p:sp>
        <p:nvSpPr>
          <p:cNvPr id="9" name="Freeform 5">
            <a:hlinkClick r:id="" action="ppaction://hlinkshowjump?jump=nextslide"/>
            <a:extLst>
              <a:ext uri="{FF2B5EF4-FFF2-40B4-BE49-F238E27FC236}">
                <a16:creationId xmlns:a16="http://schemas.microsoft.com/office/drawing/2014/main" id="{E8BB9D31-F6A6-4CBE-99ED-F12BCEBCDEDE}"/>
              </a:ext>
            </a:extLst>
          </p:cNvPr>
          <p:cNvSpPr>
            <a:spLocks noEditPoints="1"/>
          </p:cNvSpPr>
          <p:nvPr userDrawn="1"/>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p>
        </p:txBody>
      </p:sp>
      <p:sp>
        <p:nvSpPr>
          <p:cNvPr id="10" name="Freeform 5">
            <a:hlinkClick r:id="" action="ppaction://hlinkshowjump?jump=previousslide"/>
            <a:extLst>
              <a:ext uri="{FF2B5EF4-FFF2-40B4-BE49-F238E27FC236}">
                <a16:creationId xmlns:a16="http://schemas.microsoft.com/office/drawing/2014/main" id="{2C38B060-FC83-41A1-8FED-0F6836889C13}"/>
              </a:ext>
            </a:extLst>
          </p:cNvPr>
          <p:cNvSpPr>
            <a:spLocks noEditPoints="1"/>
          </p:cNvSpPr>
          <p:nvPr userDrawn="1"/>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endParaRPr lang="en-US" sz="1716" dirty="0">
              <a:solidFill>
                <a:schemeClr val="tx1"/>
              </a:solidFill>
            </a:endParaRPr>
          </a:p>
        </p:txBody>
      </p:sp>
      <p:pic>
        <p:nvPicPr>
          <p:cNvPr id="12" name="Picture 11">
            <a:extLst>
              <a:ext uri="{FF2B5EF4-FFF2-40B4-BE49-F238E27FC236}">
                <a16:creationId xmlns:a16="http://schemas.microsoft.com/office/drawing/2014/main" id="{99695FB1-BE04-4D30-B351-6D47085EF74C}"/>
              </a:ext>
            </a:extLst>
          </p:cNvPr>
          <p:cNvPicPr>
            <a:picLocks noChangeAspect="1"/>
          </p:cNvPicPr>
          <p:nvPr userDrawn="1"/>
        </p:nvPicPr>
        <p:blipFill>
          <a:blip r:embed="rId14"/>
          <a:stretch>
            <a:fillRect/>
          </a:stretch>
        </p:blipFill>
        <p:spPr>
          <a:xfrm>
            <a:off x="387220" y="6241905"/>
            <a:ext cx="600070" cy="454617"/>
          </a:xfrm>
          <a:prstGeom prst="rect">
            <a:avLst/>
          </a:prstGeom>
        </p:spPr>
      </p:pic>
      <p:cxnSp>
        <p:nvCxnSpPr>
          <p:cNvPr id="14" name="Straight Connector 13">
            <a:extLst>
              <a:ext uri="{FF2B5EF4-FFF2-40B4-BE49-F238E27FC236}">
                <a16:creationId xmlns:a16="http://schemas.microsoft.com/office/drawing/2014/main" id="{BDCEAE9C-D7A7-4D55-A3E0-DA22C961F12B}"/>
              </a:ext>
            </a:extLst>
          </p:cNvPr>
          <p:cNvCxnSpPr>
            <a:cxnSpLocks/>
          </p:cNvCxnSpPr>
          <p:nvPr userDrawn="1"/>
        </p:nvCxnSpPr>
        <p:spPr>
          <a:xfrm>
            <a:off x="1105060" y="6460910"/>
            <a:ext cx="80770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16001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9"/>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90" name="think-cell Slide" r:id="rId10" imgW="216" imgH="216" progId="TCLayout.ActiveDocument.1">
                  <p:embed/>
                </p:oleObj>
              </mc:Choice>
              <mc:Fallback>
                <p:oleObj name="think-cell Slide" r:id="rId10" imgW="216" imgH="216" progId="TCLayout.ActiveDocument.1">
                  <p:embed/>
                  <p:pic>
                    <p:nvPicPr>
                      <p:cNvPr id="5" name="Object 4" hidden="1"/>
                      <p:cNvPicPr/>
                      <p:nvPr/>
                    </p:nvPicPr>
                    <p:blipFill>
                      <a:blip r:embed="rId11"/>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19565999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2"/>
            </p:custDataLst>
            <p:extLst>
              <p:ext uri="{D42A27DB-BD31-4B8C-83A1-F6EECF244321}">
                <p14:modId xmlns:p14="http://schemas.microsoft.com/office/powerpoint/2010/main" val="16311233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86" name="think-cell Slide" r:id="rId13" imgW="216" imgH="216" progId="TCLayout.ActiveDocument.1">
                  <p:embed/>
                </p:oleObj>
              </mc:Choice>
              <mc:Fallback>
                <p:oleObj name="think-cell Slide" r:id="rId13" imgW="216" imgH="216" progId="TCLayout.ActiveDocument.1">
                  <p:embed/>
                  <p:pic>
                    <p:nvPicPr>
                      <p:cNvPr id="5" name="Object 4" hidden="1"/>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98746246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Lst>
  <p:hf hdr="0" dt="0"/>
  <p:txStyles>
    <p:titleStyle>
      <a:lvl1pPr algn="l" defTabSz="457200" rtl="0" eaLnBrk="0" fontAlgn="base" hangingPunct="0">
        <a:spcBef>
          <a:spcPct val="0"/>
        </a:spcBef>
        <a:spcAft>
          <a:spcPct val="0"/>
        </a:spcAft>
        <a:defRPr sz="2800" b="1" kern="1200" cap="none" spc="-80" baseline="0">
          <a:solidFill>
            <a:schemeClr val="accent2"/>
          </a:solidFill>
          <a:latin typeface="+mj-lt"/>
          <a:ea typeface="ＭＳ Ｐゴシック" pitchFamily="34" charset="-128"/>
          <a:cs typeface="+mj-cs"/>
        </a:defRPr>
      </a:lvl1pPr>
      <a:lvl2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2pPr>
      <a:lvl3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3pPr>
      <a:lvl4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4pPr>
      <a:lvl5pPr algn="l" defTabSz="457200" rtl="0" eaLnBrk="0" fontAlgn="base" hangingPunct="0">
        <a:spcBef>
          <a:spcPct val="0"/>
        </a:spcBef>
        <a:spcAft>
          <a:spcPct val="0"/>
        </a:spcAft>
        <a:defRPr sz="4400">
          <a:solidFill>
            <a:schemeClr val="accent1"/>
          </a:solidFill>
          <a:latin typeface="Arial" pitchFamily="34" charset="0"/>
          <a:ea typeface="ＭＳ Ｐゴシック" pitchFamily="34" charset="-128"/>
        </a:defRPr>
      </a:lvl5pPr>
      <a:lvl6pPr marL="457200" algn="l" defTabSz="457200" rtl="0" fontAlgn="base">
        <a:spcBef>
          <a:spcPct val="0"/>
        </a:spcBef>
        <a:spcAft>
          <a:spcPct val="0"/>
        </a:spcAft>
        <a:defRPr sz="4400">
          <a:solidFill>
            <a:schemeClr val="accent1"/>
          </a:solidFill>
          <a:latin typeface="Arial" pitchFamily="34" charset="0"/>
          <a:ea typeface="ＭＳ Ｐゴシック" pitchFamily="34" charset="-128"/>
        </a:defRPr>
      </a:lvl6pPr>
      <a:lvl7pPr marL="914400" algn="l" defTabSz="457200" rtl="0" fontAlgn="base">
        <a:spcBef>
          <a:spcPct val="0"/>
        </a:spcBef>
        <a:spcAft>
          <a:spcPct val="0"/>
        </a:spcAft>
        <a:defRPr sz="4400">
          <a:solidFill>
            <a:schemeClr val="accent1"/>
          </a:solidFill>
          <a:latin typeface="Arial" pitchFamily="34" charset="0"/>
          <a:ea typeface="ＭＳ Ｐゴシック" pitchFamily="34" charset="-128"/>
        </a:defRPr>
      </a:lvl7pPr>
      <a:lvl8pPr marL="1371600" algn="l" defTabSz="457200" rtl="0" fontAlgn="base">
        <a:spcBef>
          <a:spcPct val="0"/>
        </a:spcBef>
        <a:spcAft>
          <a:spcPct val="0"/>
        </a:spcAft>
        <a:defRPr sz="4400">
          <a:solidFill>
            <a:schemeClr val="accent1"/>
          </a:solidFill>
          <a:latin typeface="Arial" pitchFamily="34" charset="0"/>
          <a:ea typeface="ＭＳ Ｐゴシック" pitchFamily="34" charset="-128"/>
        </a:defRPr>
      </a:lvl8pPr>
      <a:lvl9pPr marL="1828800" algn="l" defTabSz="457200" rtl="0" fontAlgn="base">
        <a:spcBef>
          <a:spcPct val="0"/>
        </a:spcBef>
        <a:spcAft>
          <a:spcPct val="0"/>
        </a:spcAft>
        <a:defRPr sz="4400">
          <a:solidFill>
            <a:schemeClr val="accent1"/>
          </a:solidFill>
          <a:latin typeface="Arial" pitchFamily="34" charset="0"/>
          <a:ea typeface="ＭＳ Ｐゴシック" pitchFamily="34" charset="-128"/>
        </a:defRPr>
      </a:lvl9pPr>
    </p:titleStyle>
    <p:bodyStyle>
      <a:lvl1pPr marL="342900" indent="-227013" algn="l" defTabSz="457200" rtl="0" eaLnBrk="0" fontAlgn="base" hangingPunct="0">
        <a:spcBef>
          <a:spcPct val="20000"/>
        </a:spcBef>
        <a:spcAft>
          <a:spcPct val="0"/>
        </a:spcAft>
        <a:buClr>
          <a:schemeClr val="accent1"/>
        </a:buClr>
        <a:buSzPct val="80000"/>
        <a:buFont typeface="Wingdings" panose="05000000000000000000" pitchFamily="2" charset="2"/>
        <a:buChar char="§"/>
        <a:defRPr sz="1800" kern="1200">
          <a:solidFill>
            <a:schemeClr val="bg1">
              <a:lumMod val="50000"/>
            </a:schemeClr>
          </a:solidFill>
          <a:latin typeface="Calibri Light" panose="020F0302020204030204" pitchFamily="34" charset="0"/>
          <a:ea typeface="ＭＳ Ｐゴシック" pitchFamily="34" charset="-128"/>
          <a:cs typeface="+mn-cs"/>
        </a:defRPr>
      </a:lvl1pPr>
      <a:lvl2pPr marL="742950" indent="-285750" algn="l" defTabSz="457200" rtl="0" eaLnBrk="0" fontAlgn="base" hangingPunct="0">
        <a:spcBef>
          <a:spcPct val="20000"/>
        </a:spcBef>
        <a:spcAft>
          <a:spcPct val="0"/>
        </a:spcAft>
        <a:buClr>
          <a:schemeClr val="accent1"/>
        </a:buClr>
        <a:buSzPct val="80000"/>
        <a:buFont typeface="Arial" charset="0"/>
        <a:buChar char="–"/>
        <a:defRPr sz="1600" kern="1200">
          <a:solidFill>
            <a:schemeClr val="bg1">
              <a:lumMod val="50000"/>
            </a:schemeClr>
          </a:solidFill>
          <a:latin typeface="Calibri Light" panose="020F0302020204030204" pitchFamily="34" charset="0"/>
          <a:ea typeface="ＭＳ Ｐゴシック" pitchFamily="34" charset="-128"/>
          <a:cs typeface="+mn-cs"/>
        </a:defRPr>
      </a:lvl2pPr>
      <a:lvl3pPr marL="1143000" indent="-228600" algn="l" defTabSz="457200" rtl="0" eaLnBrk="0" fontAlgn="base" hangingPunct="0">
        <a:spcBef>
          <a:spcPct val="20000"/>
        </a:spcBef>
        <a:spcAft>
          <a:spcPct val="0"/>
        </a:spcAft>
        <a:buClr>
          <a:schemeClr val="accent1"/>
        </a:buClr>
        <a:buSzPct val="80000"/>
        <a:buFont typeface="Arial" charset="0"/>
        <a:buChar char="•"/>
        <a:defRPr sz="1400" kern="1200">
          <a:solidFill>
            <a:schemeClr val="bg1">
              <a:lumMod val="50000"/>
            </a:schemeClr>
          </a:solidFill>
          <a:latin typeface="Calibri Light" panose="020F0302020204030204" pitchFamily="34" charset="0"/>
          <a:ea typeface="ＭＳ Ｐゴシック" pitchFamily="34" charset="-128"/>
          <a:cs typeface="+mn-cs"/>
        </a:defRPr>
      </a:lvl3pPr>
      <a:lvl4pPr marL="16002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4pPr>
      <a:lvl5pPr marL="2057400" indent="-228600" algn="l" defTabSz="457200" rtl="0" eaLnBrk="0" fontAlgn="base" hangingPunct="0">
        <a:spcBef>
          <a:spcPct val="20000"/>
        </a:spcBef>
        <a:spcAft>
          <a:spcPct val="0"/>
        </a:spcAft>
        <a:buClr>
          <a:schemeClr val="accent1"/>
        </a:buClr>
        <a:buSzPct val="80000"/>
        <a:buFont typeface="Arial" charset="0"/>
        <a:buChar char="»"/>
        <a:defRPr sz="1200" kern="1200">
          <a:solidFill>
            <a:schemeClr val="bg1">
              <a:lumMod val="50000"/>
            </a:schemeClr>
          </a:solidFill>
          <a:latin typeface="Calibri Light" panose="020F0302020204030204" pitchFamily="34" charset="0"/>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guide id="5" orient="horz" pos="864">
          <p15:clr>
            <a:srgbClr val="F26B43"/>
          </p15:clr>
        </p15:guide>
        <p15:guide id="6" orient="horz" pos="3744">
          <p15:clr>
            <a:srgbClr val="F26B43"/>
          </p15:clr>
        </p15:guide>
        <p15:guide id="7" pos="7440">
          <p15:clr>
            <a:srgbClr val="F26B43"/>
          </p15:clr>
        </p15:guide>
        <p15:guide id="8" pos="240">
          <p15:clr>
            <a:srgbClr val="F26B43"/>
          </p15:clr>
        </p15:guide>
        <p15:guide id="9" orient="horz" pos="4176">
          <p15:clr>
            <a:srgbClr val="F26B43"/>
          </p15:clr>
        </p15:guide>
        <p15:guide id="10" orient="horz" pos="144">
          <p15:clr>
            <a:srgbClr val="F26B43"/>
          </p15:clr>
        </p15:guide>
        <p15:guide id="11" orient="horz" pos="576">
          <p15:clr>
            <a:srgbClr val="F26B43"/>
          </p15:clr>
        </p15:guide>
        <p15:guide id="12" orient="horz"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5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0.xml"/><Relationship Id="rId7" Type="http://schemas.openxmlformats.org/officeDocument/2006/relationships/notesSlide" Target="../notesSlides/notesSlide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31.xml"/><Relationship Id="rId5" Type="http://schemas.openxmlformats.org/officeDocument/2006/relationships/tags" Target="../tags/tag52.xml"/><Relationship Id="rId10" Type="http://schemas.openxmlformats.org/officeDocument/2006/relationships/image" Target="../media/image20.png"/><Relationship Id="rId4" Type="http://schemas.openxmlformats.org/officeDocument/2006/relationships/tags" Target="../tags/tag51.xml"/><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1.xml"/><Relationship Id="rId5" Type="http://schemas.openxmlformats.org/officeDocument/2006/relationships/image" Target="../media/image2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BC668D37-3CFC-4DA9-A765-35EB24D78E13}"/>
              </a:ext>
            </a:extLst>
          </p:cNvPr>
          <p:cNvSpPr>
            <a:spLocks noGrp="1"/>
          </p:cNvSpPr>
          <p:nvPr>
            <p:ph type="body" sz="quarter" idx="11"/>
          </p:nvPr>
        </p:nvSpPr>
        <p:spPr>
          <a:xfrm>
            <a:off x="838200" y="2704624"/>
            <a:ext cx="10515600" cy="566757"/>
          </a:xfrm>
        </p:spPr>
        <p:txBody>
          <a:bodyPr/>
          <a:lstStyle/>
          <a:p>
            <a:r>
              <a:rPr lang="en-US" dirty="0"/>
              <a:t>CITY TECH COLLABORATIVE</a:t>
            </a:r>
          </a:p>
        </p:txBody>
      </p:sp>
      <p:sp>
        <p:nvSpPr>
          <p:cNvPr id="7" name="Text Placeholder 2">
            <a:extLst>
              <a:ext uri="{FF2B5EF4-FFF2-40B4-BE49-F238E27FC236}">
                <a16:creationId xmlns:a16="http://schemas.microsoft.com/office/drawing/2014/main" id="{C498C452-87EF-4366-8B18-69B7F088C90B}"/>
              </a:ext>
            </a:extLst>
          </p:cNvPr>
          <p:cNvSpPr>
            <a:spLocks noGrp="1"/>
          </p:cNvSpPr>
          <p:nvPr>
            <p:ph type="body" sz="quarter" idx="12"/>
          </p:nvPr>
        </p:nvSpPr>
        <p:spPr>
          <a:xfrm>
            <a:off x="838200" y="3387003"/>
            <a:ext cx="10515600" cy="566757"/>
          </a:xfrm>
        </p:spPr>
        <p:txBody>
          <a:bodyPr/>
          <a:lstStyle/>
          <a:p>
            <a:r>
              <a:rPr lang="en-US" dirty="0"/>
              <a:t>We reinvent cities</a:t>
            </a:r>
          </a:p>
        </p:txBody>
      </p:sp>
      <p:sp>
        <p:nvSpPr>
          <p:cNvPr id="8" name="TextBox 7">
            <a:extLst>
              <a:ext uri="{FF2B5EF4-FFF2-40B4-BE49-F238E27FC236}">
                <a16:creationId xmlns:a16="http://schemas.microsoft.com/office/drawing/2014/main" id="{8A58BCE0-9884-4640-AF99-82915D399963}"/>
              </a:ext>
            </a:extLst>
          </p:cNvPr>
          <p:cNvSpPr txBox="1"/>
          <p:nvPr/>
        </p:nvSpPr>
        <p:spPr>
          <a:xfrm>
            <a:off x="3320143" y="4026722"/>
            <a:ext cx="5551714" cy="1348061"/>
          </a:xfrm>
          <a:prstGeom prst="rect">
            <a:avLst/>
          </a:prstGeom>
          <a:noFill/>
        </p:spPr>
        <p:txBody>
          <a:bodyPr wrap="square" rtlCol="0" anchor="t">
            <a:spAutoFit/>
          </a:bodyPr>
          <a:lstStyle/>
          <a:p>
            <a:pPr marL="115887" marR="0" lvl="0" indent="0" algn="ctr" defTabSz="457200" rtl="0" eaLnBrk="0" fontAlgn="base" latinLnBrk="0" hangingPunct="0">
              <a:lnSpc>
                <a:spcPct val="100000"/>
              </a:lnSpc>
              <a:spcBef>
                <a:spcPct val="20000"/>
              </a:spcBef>
              <a:spcAft>
                <a:spcPct val="0"/>
              </a:spcAft>
              <a:buClr>
                <a:srgbClr val="0099CC"/>
              </a:buClr>
              <a:buSzPct val="80000"/>
              <a:buFontTx/>
              <a:buNone/>
              <a:tabLst/>
              <a:defRPr/>
            </a:pPr>
            <a:r>
              <a:rPr lang="en-US" sz="2400" b="1" dirty="0">
                <a:solidFill>
                  <a:srgbClr val="233951"/>
                </a:solidFill>
                <a:latin typeface="Calibri Light" panose="020F0302020204030204" pitchFamily="34" charset="0"/>
              </a:rPr>
              <a:t>CUTgroup Overview: </a:t>
            </a:r>
          </a:p>
          <a:p>
            <a:pPr marL="115887" marR="0" lvl="0" indent="0" algn="ctr" defTabSz="457200" rtl="0" eaLnBrk="0" fontAlgn="base" latinLnBrk="0" hangingPunct="0">
              <a:lnSpc>
                <a:spcPct val="100000"/>
              </a:lnSpc>
              <a:spcBef>
                <a:spcPct val="20000"/>
              </a:spcBef>
              <a:spcAft>
                <a:spcPct val="0"/>
              </a:spcAft>
              <a:buClr>
                <a:srgbClr val="0099CC"/>
              </a:buClr>
              <a:buSzPct val="80000"/>
              <a:buFontTx/>
              <a:buNone/>
              <a:tabLst/>
              <a:defRPr/>
            </a:pPr>
            <a:r>
              <a:rPr lang="en-US" sz="2400" b="1" dirty="0">
                <a:solidFill>
                  <a:srgbClr val="233951"/>
                </a:solidFill>
                <a:latin typeface="Calibri Light" panose="020F0302020204030204" pitchFamily="34" charset="0"/>
              </a:rPr>
              <a:t>Services and Responsibilities</a:t>
            </a:r>
            <a:endParaRPr kumimoji="0" lang="en-US" sz="2400" b="1" i="0" u="none" strike="noStrike" kern="1200" cap="none" spc="0" normalizeH="0" baseline="0" noProof="0" dirty="0">
              <a:ln>
                <a:noFill/>
              </a:ln>
              <a:solidFill>
                <a:srgbClr val="233951"/>
              </a:solidFill>
              <a:effectLst/>
              <a:uLnTx/>
              <a:uFillTx/>
              <a:latin typeface="Calibri Light" panose="020F0302020204030204" pitchFamily="34" charset="0"/>
              <a:ea typeface="ＭＳ Ｐゴシック" pitchFamily="34" charset="-128"/>
              <a:cs typeface="+mn-cs"/>
            </a:endParaRPr>
          </a:p>
          <a:p>
            <a:pPr marL="115570" marR="0" lvl="0" indent="0" algn="ctr" defTabSz="457200" rtl="0" eaLnBrk="0" fontAlgn="base" latinLnBrk="0" hangingPunct="0">
              <a:lnSpc>
                <a:spcPct val="100000"/>
              </a:lnSpc>
              <a:spcBef>
                <a:spcPct val="20000"/>
              </a:spcBef>
              <a:spcAft>
                <a:spcPct val="0"/>
              </a:spcAft>
              <a:buClr>
                <a:srgbClr val="0099CC"/>
              </a:buClr>
              <a:buSzPct val="80000"/>
              <a:buFontTx/>
              <a:buNone/>
              <a:tabLst/>
              <a:defRPr/>
            </a:pPr>
            <a:r>
              <a:rPr lang="en-US" sz="2400" b="1" dirty="0">
                <a:solidFill>
                  <a:srgbClr val="233951"/>
                </a:solidFill>
                <a:latin typeface="Calibri Light"/>
                <a:ea typeface="ＭＳ Ｐゴシック"/>
                <a:cs typeface="Calibri Light"/>
              </a:rPr>
              <a:t>August 2021</a:t>
            </a:r>
            <a:endParaRPr lang="en-US" sz="2400" b="1" i="0" u="none" strike="noStrike" kern="1200" cap="none" spc="0" normalizeH="0" baseline="0" noProof="0" dirty="0">
              <a:ln>
                <a:noFill/>
              </a:ln>
              <a:solidFill>
                <a:srgbClr val="233951"/>
              </a:solidFill>
              <a:effectLst/>
              <a:uLnTx/>
              <a:uFillTx/>
              <a:latin typeface="Calibri Light"/>
              <a:ea typeface="ＭＳ Ｐゴシック"/>
              <a:cs typeface="Calibri Light"/>
            </a:endParaRPr>
          </a:p>
        </p:txBody>
      </p:sp>
    </p:spTree>
    <p:extLst>
      <p:ext uri="{BB962C8B-B14F-4D97-AF65-F5344CB8AC3E}">
        <p14:creationId xmlns:p14="http://schemas.microsoft.com/office/powerpoint/2010/main" val="1329384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2620427-C526-4480-9706-D8F586540E93}"/>
              </a:ext>
            </a:extLst>
          </p:cNvPr>
          <p:cNvPicPr>
            <a:picLocks noChangeAspect="1"/>
          </p:cNvPicPr>
          <p:nvPr/>
        </p:nvPicPr>
        <p:blipFill>
          <a:blip r:embed="rId2"/>
          <a:stretch>
            <a:fillRect/>
          </a:stretch>
        </p:blipFill>
        <p:spPr>
          <a:xfrm>
            <a:off x="3200401" y="4450219"/>
            <a:ext cx="1447800" cy="1447800"/>
          </a:xfrm>
          <a:prstGeom prst="rect">
            <a:avLst/>
          </a:prstGeom>
        </p:spPr>
      </p:pic>
      <p:sp>
        <p:nvSpPr>
          <p:cNvPr id="3" name="Text Placeholder 2">
            <a:extLst>
              <a:ext uri="{FF2B5EF4-FFF2-40B4-BE49-F238E27FC236}">
                <a16:creationId xmlns:a16="http://schemas.microsoft.com/office/drawing/2014/main" id="{91DCADA6-814D-4B33-A47B-237C8BEEE426}"/>
              </a:ext>
            </a:extLst>
          </p:cNvPr>
          <p:cNvSpPr>
            <a:spLocks noGrp="1"/>
          </p:cNvSpPr>
          <p:nvPr>
            <p:ph type="body" sz="quarter" idx="11"/>
          </p:nvPr>
        </p:nvSpPr>
        <p:spPr/>
        <p:txBody>
          <a:bodyPr/>
          <a:lstStyle/>
          <a:p>
            <a:r>
              <a:rPr lang="en-US" dirty="0"/>
              <a:t>Case Study | Cook County Website</a:t>
            </a:r>
          </a:p>
        </p:txBody>
      </p:sp>
      <p:sp>
        <p:nvSpPr>
          <p:cNvPr id="4" name="Text Placeholder 3">
            <a:extLst>
              <a:ext uri="{FF2B5EF4-FFF2-40B4-BE49-F238E27FC236}">
                <a16:creationId xmlns:a16="http://schemas.microsoft.com/office/drawing/2014/main" id="{5337B81A-0CFA-4E91-B88D-FE6C6C593C54}"/>
              </a:ext>
            </a:extLst>
          </p:cNvPr>
          <p:cNvSpPr>
            <a:spLocks noGrp="1"/>
          </p:cNvSpPr>
          <p:nvPr>
            <p:ph type="body" sz="quarter" idx="12"/>
          </p:nvPr>
        </p:nvSpPr>
        <p:spPr/>
        <p:txBody>
          <a:bodyPr/>
          <a:lstStyle/>
          <a:p>
            <a:r>
              <a:rPr lang="en-US" dirty="0">
                <a:latin typeface="Calibri" panose="020F0502020204030204" pitchFamily="34" charset="0"/>
                <a:cs typeface="Calibri" panose="020F0502020204030204" pitchFamily="34" charset="0"/>
              </a:rPr>
              <a:t>CUTgroup Test on Wireframes of CookCountyIL.gov</a:t>
            </a:r>
          </a:p>
        </p:txBody>
      </p:sp>
      <p:graphicFrame>
        <p:nvGraphicFramePr>
          <p:cNvPr id="11" name="Content Placeholder 6">
            <a:extLst>
              <a:ext uri="{FF2B5EF4-FFF2-40B4-BE49-F238E27FC236}">
                <a16:creationId xmlns:a16="http://schemas.microsoft.com/office/drawing/2014/main" id="{DA6FF17F-3DB6-4677-B3BB-FA8734B06BDA}"/>
              </a:ext>
            </a:extLst>
          </p:cNvPr>
          <p:cNvGraphicFramePr>
            <a:graphicFrameLocks noGrp="1"/>
          </p:cNvGraphicFramePr>
          <p:nvPr>
            <p:ph idx="16"/>
          </p:nvPr>
        </p:nvGraphicFramePr>
        <p:xfrm>
          <a:off x="6457949" y="1200150"/>
          <a:ext cx="5353051" cy="4343400"/>
        </p:xfrm>
        <a:graphic>
          <a:graphicData uri="http://schemas.openxmlformats.org/drawingml/2006/table">
            <a:tbl>
              <a:tblPr firstRow="1" bandRow="1">
                <a:tableStyleId>{5C22544A-7EE6-4342-B048-85BDC9FD1C3A}</a:tableStyleId>
              </a:tblPr>
              <a:tblGrid>
                <a:gridCol w="5353051">
                  <a:extLst>
                    <a:ext uri="{9D8B030D-6E8A-4147-A177-3AD203B41FA5}">
                      <a16:colId xmlns:a16="http://schemas.microsoft.com/office/drawing/2014/main" val="1767428028"/>
                    </a:ext>
                  </a:extLst>
                </a:gridCol>
              </a:tblGrid>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Goal</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In 2015, the Cook County Bureau of Technology (BoT) embarked on a redesign of the Cook County website. BoT staff wanted to understand if their new designs were user-friendly before they began development.</a:t>
                      </a:r>
                    </a:p>
                  </a:txBody>
                  <a:tcPr marL="0" marR="0" marT="137160" marB="137160" anchor="ctr">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77611424"/>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Engagement</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That summer,  we designed and conducted A/B moderated usability tests with 20 Cook County residents on low-fidelity wireframes of the homepage to see how users would navigate to find information or services. A/B testing allowed us to test different options for search and how information was organized.</a:t>
                      </a:r>
                    </a:p>
                  </a:txBody>
                  <a:tcPr marL="0" marR="0" marT="137160" marB="137160" anchor="ct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60041212"/>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Outcome</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provided Cook County BoT with a set of recommendations based on the effectiveness of each wireframe on specific navigation tasks. The implemented design, which is the current website, executed on their recommendations by incorporating elements of each wireframe.</a:t>
                      </a:r>
                    </a:p>
                  </a:txBody>
                  <a:tcPr marL="0" marR="0" marT="137160" marB="137160" anchor="ctr">
                    <a:lnT w="9525"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3199689"/>
                  </a:ext>
                </a:extLst>
              </a:tr>
            </a:tbl>
          </a:graphicData>
        </a:graphic>
      </p:graphicFrame>
      <p:sp>
        <p:nvSpPr>
          <p:cNvPr id="2" name="Text Placeholder 1">
            <a:extLst>
              <a:ext uri="{FF2B5EF4-FFF2-40B4-BE49-F238E27FC236}">
                <a16:creationId xmlns:a16="http://schemas.microsoft.com/office/drawing/2014/main" id="{69FB9998-C1B0-4F7D-96CF-7A1D02DF1C74}"/>
              </a:ext>
            </a:extLst>
          </p:cNvPr>
          <p:cNvSpPr>
            <a:spLocks noGrp="1"/>
          </p:cNvSpPr>
          <p:nvPr>
            <p:ph type="body" sz="quarter" idx="4294967295"/>
          </p:nvPr>
        </p:nvSpPr>
        <p:spPr>
          <a:xfrm>
            <a:off x="0" y="4089400"/>
            <a:ext cx="6096000" cy="2768599"/>
          </a:xfrm>
          <a:prstGeom prst="rect">
            <a:avLst/>
          </a:prstGeom>
        </p:spPr>
        <p:txBody>
          <a:bodyPr/>
          <a:lstStyle/>
          <a:p>
            <a:pPr marL="115887" indent="0">
              <a:buNone/>
            </a:pPr>
            <a:endParaRPr lang="en-US" dirty="0"/>
          </a:p>
        </p:txBody>
      </p:sp>
      <p:pic>
        <p:nvPicPr>
          <p:cNvPr id="6" name="Picture 5">
            <a:extLst>
              <a:ext uri="{FF2B5EF4-FFF2-40B4-BE49-F238E27FC236}">
                <a16:creationId xmlns:a16="http://schemas.microsoft.com/office/drawing/2014/main" id="{28418D2C-ACAE-4588-AC74-C0D05CDFE57C}"/>
              </a:ext>
            </a:extLst>
          </p:cNvPr>
          <p:cNvPicPr>
            <a:picLocks noChangeAspect="1"/>
          </p:cNvPicPr>
          <p:nvPr/>
        </p:nvPicPr>
        <p:blipFill>
          <a:blip r:embed="rId3"/>
          <a:stretch>
            <a:fillRect/>
          </a:stretch>
        </p:blipFill>
        <p:spPr>
          <a:xfrm>
            <a:off x="387220" y="6241905"/>
            <a:ext cx="600069" cy="454616"/>
          </a:xfrm>
          <a:prstGeom prst="rect">
            <a:avLst/>
          </a:prstGeom>
        </p:spPr>
      </p:pic>
      <p:pic>
        <p:nvPicPr>
          <p:cNvPr id="12" name="Picture 11">
            <a:extLst>
              <a:ext uri="{FF2B5EF4-FFF2-40B4-BE49-F238E27FC236}">
                <a16:creationId xmlns:a16="http://schemas.microsoft.com/office/drawing/2014/main" id="{3EAB9ED2-0936-412E-8AD6-EA3666B458F5}"/>
              </a:ext>
            </a:extLst>
          </p:cNvPr>
          <p:cNvPicPr>
            <a:picLocks noChangeAspect="1"/>
          </p:cNvPicPr>
          <p:nvPr/>
        </p:nvPicPr>
        <p:blipFill rotWithShape="1">
          <a:blip r:embed="rId4"/>
          <a:srcRect l="8011" r="8011"/>
          <a:stretch/>
        </p:blipFill>
        <p:spPr>
          <a:xfrm>
            <a:off x="1" y="1"/>
            <a:ext cx="6096000" cy="4089400"/>
          </a:xfrm>
          <a:prstGeom prst="rect">
            <a:avLst/>
          </a:prstGeom>
        </p:spPr>
      </p:pic>
      <p:sp>
        <p:nvSpPr>
          <p:cNvPr id="14" name="Oval 13">
            <a:extLst>
              <a:ext uri="{FF2B5EF4-FFF2-40B4-BE49-F238E27FC236}">
                <a16:creationId xmlns:a16="http://schemas.microsoft.com/office/drawing/2014/main" id="{BB3399FF-71DE-4A41-82D9-DD5C918954DB}"/>
              </a:ext>
            </a:extLst>
          </p:cNvPr>
          <p:cNvSpPr/>
          <p:nvPr/>
        </p:nvSpPr>
        <p:spPr>
          <a:xfrm>
            <a:off x="1390653" y="4441752"/>
            <a:ext cx="1447800" cy="1447800"/>
          </a:xfrm>
          <a:prstGeom prst="ellipse">
            <a:avLst/>
          </a:prstGeom>
          <a:noFill/>
          <a:ln w="9525">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pic>
        <p:nvPicPr>
          <p:cNvPr id="17" name="Picture 16">
            <a:extLst>
              <a:ext uri="{FF2B5EF4-FFF2-40B4-BE49-F238E27FC236}">
                <a16:creationId xmlns:a16="http://schemas.microsoft.com/office/drawing/2014/main" id="{B1683095-DB57-4813-A3DC-DD12A4B3EC59}"/>
              </a:ext>
            </a:extLst>
          </p:cNvPr>
          <p:cNvPicPr>
            <a:picLocks noChangeAspect="1"/>
          </p:cNvPicPr>
          <p:nvPr/>
        </p:nvPicPr>
        <p:blipFill>
          <a:blip r:embed="rId5"/>
          <a:stretch>
            <a:fillRect/>
          </a:stretch>
        </p:blipFill>
        <p:spPr>
          <a:xfrm>
            <a:off x="1525746" y="5012600"/>
            <a:ext cx="1177614" cy="297348"/>
          </a:xfrm>
          <a:prstGeom prst="rect">
            <a:avLst/>
          </a:prstGeom>
        </p:spPr>
      </p:pic>
      <p:sp>
        <p:nvSpPr>
          <p:cNvPr id="15" name="Oval 14">
            <a:extLst>
              <a:ext uri="{FF2B5EF4-FFF2-40B4-BE49-F238E27FC236}">
                <a16:creationId xmlns:a16="http://schemas.microsoft.com/office/drawing/2014/main" id="{418F00ED-127C-49F4-8D53-EEEC79A0B413}"/>
              </a:ext>
            </a:extLst>
          </p:cNvPr>
          <p:cNvSpPr/>
          <p:nvPr/>
        </p:nvSpPr>
        <p:spPr>
          <a:xfrm>
            <a:off x="3200401" y="4441752"/>
            <a:ext cx="1447800" cy="1447800"/>
          </a:xfrm>
          <a:prstGeom prst="ellipse">
            <a:avLst/>
          </a:prstGeom>
          <a:noFill/>
          <a:ln w="9525">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3" name="TextBox 12">
            <a:extLst>
              <a:ext uri="{FF2B5EF4-FFF2-40B4-BE49-F238E27FC236}">
                <a16:creationId xmlns:a16="http://schemas.microsoft.com/office/drawing/2014/main" id="{152C52A0-A08A-4F04-9A9A-5B16FD3D687F}"/>
              </a:ext>
            </a:extLst>
          </p:cNvPr>
          <p:cNvSpPr txBox="1"/>
          <p:nvPr/>
        </p:nvSpPr>
        <p:spPr>
          <a:xfrm>
            <a:off x="8632618" y="6403760"/>
            <a:ext cx="2550935" cy="123111"/>
          </a:xfrm>
          <a:prstGeom prst="rect">
            <a:avLst/>
          </a:prstGeom>
          <a:noFill/>
        </p:spPr>
        <p:txBody>
          <a:bodyPr wrap="square" lIns="0" tIns="0" rIns="0" bIns="0"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32" normalizeH="0" baseline="0" noProof="0" dirty="0">
                <a:ln>
                  <a:noFill/>
                </a:ln>
                <a:solidFill>
                  <a:srgbClr val="7B8897"/>
                </a:solidFill>
                <a:effectLst/>
                <a:uLnTx/>
                <a:uFillTx/>
                <a:latin typeface="Calibri" panose="020F0502020204030204"/>
                <a:ea typeface="ＭＳ Ｐゴシック" pitchFamily="34" charset="-128"/>
                <a:cs typeface="+mn-cs"/>
              </a:rPr>
              <a:t>CONFIDENTIAL </a:t>
            </a:r>
            <a:r>
              <a:rPr kumimoji="0" lang="en-US" sz="800" b="0" i="0" u="none" strike="noStrike" kern="1200" cap="none" spc="300" normalizeH="0" baseline="0" noProof="0" dirty="0">
                <a:ln>
                  <a:noFill/>
                </a:ln>
                <a:solidFill>
                  <a:srgbClr val="7B8897"/>
                </a:solidFill>
                <a:effectLst/>
                <a:uLnTx/>
                <a:uFillTx/>
                <a:latin typeface="Calibri" panose="020F0502020204030204"/>
                <a:ea typeface="ＭＳ Ｐゴシック" pitchFamily="34" charset="-128"/>
                <a:cs typeface="+mn-cs"/>
              </a:rPr>
              <a:t>|</a:t>
            </a:r>
            <a:r>
              <a:rPr kumimoji="0" lang="en-US" sz="800" b="1" i="0" u="none" strike="noStrike" kern="1200" cap="none" spc="32" normalizeH="0" baseline="0" noProof="0" dirty="0">
                <a:ln>
                  <a:noFill/>
                </a:ln>
                <a:solidFill>
                  <a:srgbClr val="7B8897"/>
                </a:solidFill>
                <a:effectLst/>
                <a:uLnTx/>
                <a:uFillTx/>
                <a:latin typeface="Calibri" panose="020F0502020204030204"/>
                <a:ea typeface="ＭＳ Ｐゴシック" pitchFamily="34" charset="-128"/>
                <a:cs typeface="+mn-cs"/>
              </a:rPr>
              <a:t>NOT FOR DISTRIBUTION </a:t>
            </a:r>
          </a:p>
        </p:txBody>
      </p:sp>
      <p:sp>
        <p:nvSpPr>
          <p:cNvPr id="16" name="TextBox 15">
            <a:extLst>
              <a:ext uri="{FF2B5EF4-FFF2-40B4-BE49-F238E27FC236}">
                <a16:creationId xmlns:a16="http://schemas.microsoft.com/office/drawing/2014/main" id="{7ADF941F-A367-4756-BFE5-132B0945B434}"/>
              </a:ext>
            </a:extLst>
          </p:cNvPr>
          <p:cNvSpPr txBox="1"/>
          <p:nvPr/>
        </p:nvSpPr>
        <p:spPr>
          <a:xfrm>
            <a:off x="11422166" y="6403760"/>
            <a:ext cx="224242" cy="123111"/>
          </a:xfrm>
          <a:prstGeom prst="rect">
            <a:avLst/>
          </a:prstGeom>
          <a:noFill/>
        </p:spPr>
        <p:txBody>
          <a:bodyPr wrap="square" lIns="0" tIns="0" rIns="0" bIns="0"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27692F5A-FC14-4E83-B4CC-18F6C2D780A4}" type="slidenum">
              <a:rPr kumimoji="0" lang="en-US" sz="800" b="0" i="0" u="none" strike="noStrike" kern="1200" cap="none" spc="32" normalizeH="0" baseline="0" noProof="0" smtClean="0">
                <a:ln>
                  <a:noFill/>
                </a:ln>
                <a:solidFill>
                  <a:srgbClr val="7B8897"/>
                </a:solidFill>
                <a:effectLst/>
                <a:uLnTx/>
                <a:uFillTx/>
                <a:latin typeface="Calibri" panose="020F0502020204030204"/>
                <a:ea typeface="ＭＳ Ｐゴシック"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10</a:t>
            </a:fld>
            <a:endParaRPr kumimoji="0" lang="en-US" sz="800" b="0" i="0" u="none" strike="noStrike" kern="1200" cap="none" spc="32" normalizeH="0" baseline="0" noProof="0" dirty="0">
              <a:ln>
                <a:noFill/>
              </a:ln>
              <a:solidFill>
                <a:srgbClr val="7B8897"/>
              </a:solidFill>
              <a:effectLst/>
              <a:uLnTx/>
              <a:uFillTx/>
              <a:latin typeface="Calibri" panose="020F0502020204030204"/>
              <a:ea typeface="ＭＳ Ｐゴシック" pitchFamily="34" charset="-128"/>
              <a:cs typeface="+mn-cs"/>
            </a:endParaRPr>
          </a:p>
        </p:txBody>
      </p:sp>
      <p:sp>
        <p:nvSpPr>
          <p:cNvPr id="18" name="Freeform 5">
            <a:hlinkClick r:id="" action="ppaction://hlinkshowjump?jump=nextslide"/>
            <a:extLst>
              <a:ext uri="{FF2B5EF4-FFF2-40B4-BE49-F238E27FC236}">
                <a16:creationId xmlns:a16="http://schemas.microsoft.com/office/drawing/2014/main" id="{A8D3EFC7-F832-4C29-B7B3-5D288CDFED66}"/>
              </a:ext>
            </a:extLst>
          </p:cNvPr>
          <p:cNvSpPr>
            <a:spLocks noEditPoints="1"/>
          </p:cNvSpPr>
          <p:nvPr/>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233951"/>
              </a:solidFill>
              <a:effectLst/>
              <a:uLnTx/>
              <a:uFillTx/>
              <a:latin typeface="Arial" charset="0"/>
              <a:ea typeface="ＭＳ Ｐゴシック" pitchFamily="34" charset="-128"/>
              <a:cs typeface="+mn-cs"/>
            </a:endParaRPr>
          </a:p>
        </p:txBody>
      </p:sp>
      <p:sp>
        <p:nvSpPr>
          <p:cNvPr id="20" name="Freeform 5">
            <a:hlinkClick r:id="" action="ppaction://hlinkshowjump?jump=previousslide"/>
            <a:extLst>
              <a:ext uri="{FF2B5EF4-FFF2-40B4-BE49-F238E27FC236}">
                <a16:creationId xmlns:a16="http://schemas.microsoft.com/office/drawing/2014/main" id="{D5EB5F07-A667-40F1-A6BB-68AF87CE622B}"/>
              </a:ext>
            </a:extLst>
          </p:cNvPr>
          <p:cNvSpPr>
            <a:spLocks noEditPoints="1"/>
          </p:cNvSpPr>
          <p:nvPr/>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6"/>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233951"/>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5154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FCEB04-F546-4445-83B3-0F1302E29C73}"/>
              </a:ext>
            </a:extLst>
          </p:cNvPr>
          <p:cNvSpPr>
            <a:spLocks noGrp="1"/>
          </p:cNvSpPr>
          <p:nvPr>
            <p:ph type="body" sz="quarter" idx="18"/>
          </p:nvPr>
        </p:nvSpPr>
        <p:spPr>
          <a:xfrm>
            <a:off x="6096000" y="4089400"/>
            <a:ext cx="6096000" cy="2768599"/>
          </a:xfrm>
        </p:spPr>
        <p:txBody>
          <a:bodyPr/>
          <a:lstStyle/>
          <a:p>
            <a:pPr algn="l"/>
            <a:endParaRPr lang="en-US" sz="1400" b="1" spc="0" dirty="0">
              <a:solidFill>
                <a:schemeClr val="accent5"/>
              </a:solidFill>
              <a:latin typeface="+mj-lt"/>
            </a:endParaRPr>
          </a:p>
        </p:txBody>
      </p:sp>
      <p:sp>
        <p:nvSpPr>
          <p:cNvPr id="3" name="Text Placeholder 2">
            <a:extLst>
              <a:ext uri="{FF2B5EF4-FFF2-40B4-BE49-F238E27FC236}">
                <a16:creationId xmlns:a16="http://schemas.microsoft.com/office/drawing/2014/main" id="{26475DFE-F6E8-4C13-B087-BB5D9EC8933C}"/>
              </a:ext>
            </a:extLst>
          </p:cNvPr>
          <p:cNvSpPr>
            <a:spLocks noGrp="1"/>
          </p:cNvSpPr>
          <p:nvPr>
            <p:ph type="body" sz="quarter" idx="10"/>
          </p:nvPr>
        </p:nvSpPr>
        <p:spPr/>
        <p:txBody>
          <a:bodyPr/>
          <a:lstStyle/>
          <a:p>
            <a:r>
              <a:rPr lang="en-US" dirty="0"/>
              <a:t>Case Study | Chicago’s Digital SkillS</a:t>
            </a:r>
          </a:p>
        </p:txBody>
      </p:sp>
      <p:sp>
        <p:nvSpPr>
          <p:cNvPr id="4" name="Text Placeholder 3">
            <a:extLst>
              <a:ext uri="{FF2B5EF4-FFF2-40B4-BE49-F238E27FC236}">
                <a16:creationId xmlns:a16="http://schemas.microsoft.com/office/drawing/2014/main" id="{8BDA580E-F8B5-4F00-9568-C73EB7D6294B}"/>
              </a:ext>
            </a:extLst>
          </p:cNvPr>
          <p:cNvSpPr>
            <a:spLocks noGrp="1"/>
          </p:cNvSpPr>
          <p:nvPr>
            <p:ph type="body" sz="quarter" idx="11"/>
          </p:nvPr>
        </p:nvSpPr>
        <p:spPr/>
        <p:txBody>
          <a:bodyPr/>
          <a:lstStyle/>
          <a:p>
            <a:r>
              <a:rPr lang="en-US" dirty="0">
                <a:latin typeface="+mj-lt"/>
                <a:cs typeface="Calibri Light" panose="020F0302020204030204" pitchFamily="34" charset="0"/>
              </a:rPr>
              <a:t>CUTgroup Test to Inform Connect Chicago</a:t>
            </a:r>
          </a:p>
        </p:txBody>
      </p:sp>
      <p:sp>
        <p:nvSpPr>
          <p:cNvPr id="9" name="TextBox 8">
            <a:extLst>
              <a:ext uri="{FF2B5EF4-FFF2-40B4-BE49-F238E27FC236}">
                <a16:creationId xmlns:a16="http://schemas.microsoft.com/office/drawing/2014/main" id="{0429C15A-9C96-4CFC-A37D-D9750B5B8303}"/>
              </a:ext>
            </a:extLst>
          </p:cNvPr>
          <p:cNvSpPr txBox="1"/>
          <p:nvPr/>
        </p:nvSpPr>
        <p:spPr>
          <a:xfrm>
            <a:off x="8632618" y="6403760"/>
            <a:ext cx="2550935" cy="123111"/>
          </a:xfrm>
          <a:prstGeom prst="rect">
            <a:avLst/>
          </a:prstGeom>
          <a:noFill/>
        </p:spPr>
        <p:txBody>
          <a:bodyPr wrap="square" lIns="0" tIns="0" rIns="0" bIns="0"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CONFIDENTIAL </a:t>
            </a:r>
            <a:r>
              <a:rPr kumimoji="0" lang="en-US" sz="800" b="0" i="0" u="none" strike="noStrike" kern="1200" cap="none" spc="300" normalizeH="0" baseline="0" noProof="0" dirty="0">
                <a:ln>
                  <a:noFill/>
                </a:ln>
                <a:solidFill>
                  <a:prstClr val="white"/>
                </a:solidFill>
                <a:effectLst/>
                <a:uLnTx/>
                <a:uFillTx/>
                <a:latin typeface="Calibri" panose="020F0502020204030204"/>
                <a:ea typeface="ＭＳ Ｐゴシック" pitchFamily="34" charset="-128"/>
                <a:cs typeface="+mn-cs"/>
              </a:rPr>
              <a:t>|</a:t>
            </a: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NOT FOR DISTRIBUTION </a:t>
            </a:r>
          </a:p>
        </p:txBody>
      </p:sp>
      <p:sp>
        <p:nvSpPr>
          <p:cNvPr id="10" name="TextBox 9">
            <a:extLst>
              <a:ext uri="{FF2B5EF4-FFF2-40B4-BE49-F238E27FC236}">
                <a16:creationId xmlns:a16="http://schemas.microsoft.com/office/drawing/2014/main" id="{1161989C-E9A1-4477-9ED7-2A2C9DEBF996}"/>
              </a:ext>
            </a:extLst>
          </p:cNvPr>
          <p:cNvSpPr txBox="1"/>
          <p:nvPr/>
        </p:nvSpPr>
        <p:spPr>
          <a:xfrm>
            <a:off x="11422166" y="6403760"/>
            <a:ext cx="224242" cy="123111"/>
          </a:xfrm>
          <a:prstGeom prst="rect">
            <a:avLst/>
          </a:prstGeom>
          <a:noFill/>
        </p:spPr>
        <p:txBody>
          <a:bodyPr wrap="square" lIns="0" tIns="0" rIns="0" bIns="0"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27692F5A-FC14-4E83-B4CC-18F6C2D780A4}" type="slidenum">
              <a:rPr kumimoji="0" lang="en-US" sz="800" b="0" i="0" u="none" strike="noStrike" kern="1200" cap="none" spc="32" normalizeH="0" baseline="0" noProof="0" smtClean="0">
                <a:ln>
                  <a:noFill/>
                </a:ln>
                <a:solidFill>
                  <a:prstClr val="white"/>
                </a:solidFill>
                <a:effectLst/>
                <a:uLnTx/>
                <a:uFillTx/>
                <a:latin typeface="Calibri" panose="020F0502020204030204"/>
                <a:ea typeface="ＭＳ Ｐゴシック"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11</a:t>
            </a:fld>
            <a:endParaRPr kumimoji="0" lang="en-US" sz="800" b="0"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endParaRPr>
          </a:p>
        </p:txBody>
      </p:sp>
      <p:sp>
        <p:nvSpPr>
          <p:cNvPr id="11" name="Freeform 5">
            <a:hlinkClick r:id="" action="ppaction://hlinkshowjump?jump=nextslide"/>
            <a:extLst>
              <a:ext uri="{FF2B5EF4-FFF2-40B4-BE49-F238E27FC236}">
                <a16:creationId xmlns:a16="http://schemas.microsoft.com/office/drawing/2014/main" id="{05218F97-E0BC-4578-9995-28E0C500F668}"/>
              </a:ext>
            </a:extLst>
          </p:cNvPr>
          <p:cNvSpPr>
            <a:spLocks noEditPoints="1"/>
          </p:cNvSpPr>
          <p:nvPr/>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sp>
        <p:nvSpPr>
          <p:cNvPr id="12" name="Freeform 5">
            <a:hlinkClick r:id="" action="ppaction://hlinkshowjump?jump=previousslide"/>
            <a:extLst>
              <a:ext uri="{FF2B5EF4-FFF2-40B4-BE49-F238E27FC236}">
                <a16:creationId xmlns:a16="http://schemas.microsoft.com/office/drawing/2014/main" id="{9DE69D94-8F13-4179-B412-DA865C53A9CD}"/>
              </a:ext>
            </a:extLst>
          </p:cNvPr>
          <p:cNvSpPr>
            <a:spLocks noEditPoints="1"/>
          </p:cNvSpPr>
          <p:nvPr/>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pic>
        <p:nvPicPr>
          <p:cNvPr id="18" name="Picture 17">
            <a:extLst>
              <a:ext uri="{FF2B5EF4-FFF2-40B4-BE49-F238E27FC236}">
                <a16:creationId xmlns:a16="http://schemas.microsoft.com/office/drawing/2014/main" id="{455AE30E-FD65-450F-A601-739F56C7CE63}"/>
              </a:ext>
            </a:extLst>
          </p:cNvPr>
          <p:cNvPicPr>
            <a:picLocks/>
          </p:cNvPicPr>
          <p:nvPr/>
        </p:nvPicPr>
        <p:blipFill rotWithShape="1">
          <a:blip r:embed="rId2">
            <a:duotone>
              <a:schemeClr val="accent5">
                <a:shade val="45000"/>
                <a:satMod val="135000"/>
              </a:schemeClr>
              <a:prstClr val="white"/>
            </a:duotone>
          </a:blip>
          <a:srcRect r="1194"/>
          <a:stretch/>
        </p:blipFill>
        <p:spPr>
          <a:xfrm>
            <a:off x="6096001" y="10634"/>
            <a:ext cx="6095999" cy="4087368"/>
          </a:xfrm>
          <a:prstGeom prst="rect">
            <a:avLst/>
          </a:prstGeom>
        </p:spPr>
      </p:pic>
      <p:pic>
        <p:nvPicPr>
          <p:cNvPr id="58376" name="Picture 8" descr="https://centralus1-mediap.svc.ms/transform/thumbnail?provider=spo&amp;inputFormat=jpg&amp;cs=fFNQTw&amp;docid=https%3A%2F%2Fuilabs365.sharepoint.com%3A443%2F_api%2Fv2.0%2Fdrives%2Fb!18htBvPp9ESMRddQkhDqPaqQDXq49N9EnK4gq-wnGes4NAIfya2dQoSTqmdvcZWf%2Fitems%2F016DBWPNZJHUB4VUYXZVAY3Q2HE2ZZKR2B%3Fversion%3DPublished&amp;access_token=eyJ0eXAiOiJKV1QiLCJhbGciOiJub25lIn0.eyJhdWQiOiIwMDAwMDAwMy0wMDAwLTBmZjEtY2UwMC0wMDAwMDAwMDAwMDAvdWlsYWJzMzY1LnNoYXJlcG9pbnQuY29tQGEwNjRiOTBhLTg4MTItNGExYS1iMDdmLWY0NTE3NGJlOTg1ZSIsImlzcyI6IjAwMDAwMDAzLTAwMDAtMGZmMS1jZTAwLTAwMDAwMDAwMDAwMCIsIm5iZiI6IjE1MzczODk4ODYiLCJleHAiOiIxNTM3NDExNDg2IiwiZW5kcG9pbnR1cmwiOiJyVWtHZzhpNXdML3Jsc3FsSkFBaXhNd2dvdTcyUXZQQmRrOXdMYWxibk5nPSIsImVuZHBvaW50dXJsTGVuZ3RoIjoiMTE2IiwiaXNsb29wYmFjayI6IlRydWUiLCJjaWQiOiJNR00xWXprd09XVXROREJqTVMwMk1EQXdMV1ZoWXpjdE5qbGtaREF3WWprNVpXVTAiLCJ2ZXIiOiJoYXNoZWRwcm9vZnRva2VuIiwic2l0ZWlkIjoiTURZMlpHTTRaRGN0WlRsbU15MDBOR1kwTFRoak5EVXRaRGMxTURreU1UQmxZVE5rIiwic2lnbmluX3N0YXRlIjoiW1wia21zaVwiXSIsIm5hbWVpZCI6IjAjLmZ8bWVtYmVyc2hpcHxtZWVyYS5yYWphQHVpbGFicy5vcmciLCJuaWkiOiJtaWNyb3NvZnQuc2hhcmVwb2ludCIsImlzdXNlciI6InRydWUiLCJjYWNoZWtleSI6IjBoLmZ8bWVtYmVyc2hpcHwxMDAzM2ZmZmFiZTAwYzVjQGxpdmUuY29tIiwidHQiOiIwIiwidXNlUGVyc2lzdGVudENvb2tpZSI6IjMifQ.eC9WVngvWm1qeG1FOEhwT2lhc2JyL3Q3WEZ2SnJOOGtrR2FicjNEa3laRT0&amp;encodeFailures=1&amp;width=1441&amp;height=335&amp;srcWidth=2312&amp;srcHeight=537">
            <a:extLst>
              <a:ext uri="{FF2B5EF4-FFF2-40B4-BE49-F238E27FC236}">
                <a16:creationId xmlns:a16="http://schemas.microsoft.com/office/drawing/2014/main" id="{04D27F20-AABC-4718-87B6-478B94D74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160" y="4838789"/>
            <a:ext cx="4063680" cy="9444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ontent Placeholder 6">
            <a:extLst>
              <a:ext uri="{FF2B5EF4-FFF2-40B4-BE49-F238E27FC236}">
                <a16:creationId xmlns:a16="http://schemas.microsoft.com/office/drawing/2014/main" id="{B65C2D86-FF40-44A8-9341-78E98BD2DA0C}"/>
              </a:ext>
            </a:extLst>
          </p:cNvPr>
          <p:cNvGraphicFramePr>
            <a:graphicFrameLocks noGrp="1"/>
          </p:cNvGraphicFramePr>
          <p:nvPr>
            <p:ph idx="16"/>
          </p:nvPr>
        </p:nvGraphicFramePr>
        <p:xfrm>
          <a:off x="381000" y="1147335"/>
          <a:ext cx="5435601" cy="4770120"/>
        </p:xfrm>
        <a:graphic>
          <a:graphicData uri="http://schemas.openxmlformats.org/drawingml/2006/table">
            <a:tbl>
              <a:tblPr firstRow="1" bandRow="1">
                <a:tableStyleId>{5C22544A-7EE6-4342-B048-85BDC9FD1C3A}</a:tableStyleId>
              </a:tblPr>
              <a:tblGrid>
                <a:gridCol w="5435601">
                  <a:extLst>
                    <a:ext uri="{9D8B030D-6E8A-4147-A177-3AD203B41FA5}">
                      <a16:colId xmlns:a16="http://schemas.microsoft.com/office/drawing/2014/main" val="1767428028"/>
                    </a:ext>
                  </a:extLst>
                </a:gridCol>
              </a:tblGrid>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Goal</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Connect Chicago aligns citywide efforts to make Chicago the most skilled, most connected, most dynamic digital city in America. The program was interested in gathering qualitative information on how Chicago residents think about and deal with digital technology, specifically to understand  if residents know about the resources in their own neighborhood, how they prioritize gaining new skills that center around technology, and how to better connect residents to technology resources in their neighborhood.</a:t>
                      </a:r>
                    </a:p>
                  </a:txBody>
                  <a:tcPr marL="0" marR="0" marT="137160" marB="137160" anchor="ctr">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77611424"/>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Engagement</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conducted three in-person focus group, moderated by a City Tech facilitator. Before the focus groups, all testers completed a pre-survey questionnaire about the technology tools that they used. This helped us capture individuals’ responses prior and avoid putting users on the spot during  the focus groups.</a:t>
                      </a:r>
                    </a:p>
                  </a:txBody>
                  <a:tcPr marL="0" marR="0" marT="137160" marB="137160" anchor="ct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60041212"/>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Outcome</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Tester responses helped to shape the Connect Chicago program and inform the website</a:t>
                      </a:r>
                    </a:p>
                  </a:txBody>
                  <a:tcPr marL="0" marR="0" marT="137160" marB="137160" anchor="ctr">
                    <a:lnT w="9525"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3199689"/>
                  </a:ext>
                </a:extLst>
              </a:tr>
            </a:tbl>
          </a:graphicData>
        </a:graphic>
      </p:graphicFrame>
      <p:pic>
        <p:nvPicPr>
          <p:cNvPr id="14" name="Picture 13">
            <a:extLst>
              <a:ext uri="{FF2B5EF4-FFF2-40B4-BE49-F238E27FC236}">
                <a16:creationId xmlns:a16="http://schemas.microsoft.com/office/drawing/2014/main" id="{904BEC10-D8ED-4B6B-83EC-DE8AE5F3FB63}"/>
              </a:ext>
            </a:extLst>
          </p:cNvPr>
          <p:cNvPicPr>
            <a:picLocks noChangeAspect="1"/>
          </p:cNvPicPr>
          <p:nvPr/>
        </p:nvPicPr>
        <p:blipFill>
          <a:blip r:embed="rId4"/>
          <a:stretch>
            <a:fillRect/>
          </a:stretch>
        </p:blipFill>
        <p:spPr>
          <a:xfrm>
            <a:off x="387220" y="6241905"/>
            <a:ext cx="600070" cy="454617"/>
          </a:xfrm>
          <a:prstGeom prst="rect">
            <a:avLst/>
          </a:prstGeom>
        </p:spPr>
      </p:pic>
      <p:cxnSp>
        <p:nvCxnSpPr>
          <p:cNvPr id="15" name="Straight Connector 14">
            <a:extLst>
              <a:ext uri="{FF2B5EF4-FFF2-40B4-BE49-F238E27FC236}">
                <a16:creationId xmlns:a16="http://schemas.microsoft.com/office/drawing/2014/main" id="{7ECDDE76-256D-4C63-A554-4F89E7535021}"/>
              </a:ext>
            </a:extLst>
          </p:cNvPr>
          <p:cNvCxnSpPr>
            <a:cxnSpLocks/>
          </p:cNvCxnSpPr>
          <p:nvPr/>
        </p:nvCxnSpPr>
        <p:spPr>
          <a:xfrm>
            <a:off x="1105060" y="6460910"/>
            <a:ext cx="48004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35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DE5CA1-C61F-4B94-8AE0-69F5A4A9D0E8}"/>
              </a:ext>
            </a:extLst>
          </p:cNvPr>
          <p:cNvSpPr>
            <a:spLocks noGrp="1"/>
          </p:cNvSpPr>
          <p:nvPr>
            <p:ph type="body" sz="quarter" idx="10"/>
          </p:nvPr>
        </p:nvSpPr>
        <p:spPr/>
        <p:txBody>
          <a:bodyPr/>
          <a:lstStyle/>
          <a:p>
            <a:r>
              <a:rPr lang="en-US" dirty="0"/>
              <a:t>Civic User Testing and CUTgroup</a:t>
            </a:r>
          </a:p>
        </p:txBody>
      </p:sp>
      <p:sp>
        <p:nvSpPr>
          <p:cNvPr id="3" name="Text Placeholder 2">
            <a:extLst>
              <a:ext uri="{FF2B5EF4-FFF2-40B4-BE49-F238E27FC236}">
                <a16:creationId xmlns:a16="http://schemas.microsoft.com/office/drawing/2014/main" id="{61476E28-333D-4B34-A5D0-61FC960FE16B}"/>
              </a:ext>
            </a:extLst>
          </p:cNvPr>
          <p:cNvSpPr>
            <a:spLocks noGrp="1"/>
          </p:cNvSpPr>
          <p:nvPr>
            <p:ph type="body" sz="quarter" idx="11"/>
          </p:nvPr>
        </p:nvSpPr>
        <p:spPr/>
        <p:txBody>
          <a:bodyPr/>
          <a:lstStyle/>
          <a:p>
            <a:pPr>
              <a:lnSpc>
                <a:spcPct val="100000"/>
              </a:lnSpc>
            </a:pPr>
            <a:r>
              <a:rPr lang="en-US" dirty="0">
                <a:highlight>
                  <a:srgbClr val="FFFFFF"/>
                </a:highlight>
              </a:rPr>
              <a:t>City Tech’s Resident Engagement Strategies Offer Opportunities for Civic Input and Inclusivity Throughout Product Development</a:t>
            </a:r>
          </a:p>
        </p:txBody>
      </p:sp>
      <p:sp>
        <p:nvSpPr>
          <p:cNvPr id="50" name="TextBox 49">
            <a:extLst>
              <a:ext uri="{FF2B5EF4-FFF2-40B4-BE49-F238E27FC236}">
                <a16:creationId xmlns:a16="http://schemas.microsoft.com/office/drawing/2014/main" id="{8C073D9E-DC42-4C2B-A082-F15D3A14EAB0}"/>
              </a:ext>
            </a:extLst>
          </p:cNvPr>
          <p:cNvSpPr txBox="1">
            <a:spLocks/>
          </p:cNvSpPr>
          <p:nvPr>
            <p:custDataLst>
              <p:tags r:id="rId1"/>
            </p:custDataLst>
          </p:nvPr>
        </p:nvSpPr>
        <p:spPr>
          <a:xfrm>
            <a:off x="6609356" y="1449982"/>
            <a:ext cx="5195560" cy="287534"/>
          </a:xfrm>
          <a:prstGeom prst="rect">
            <a:avLst/>
          </a:prstGeom>
          <a:solidFill>
            <a:schemeClr val="accent5"/>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457200" rtl="0" eaLnBrk="1" fontAlgn="base" latinLnBrk="0" hangingPunct="1">
              <a:lnSpc>
                <a:spcPct val="100000"/>
              </a:lnSpc>
              <a:spcBef>
                <a:spcPts val="300"/>
              </a:spcBef>
              <a:spcAft>
                <a:spcPts val="300"/>
              </a:spcAft>
              <a:buClrTx/>
              <a:buSzTx/>
              <a:buFont typeface="Segoe UI" panose="020B0502040204020203" pitchFamily="34" charset="0"/>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ＭＳ Ｐゴシック" pitchFamily="34" charset="-128"/>
                <a:cs typeface="Arial" panose="020B0604020202020204" pitchFamily="34" charset="0"/>
              </a:rPr>
              <a:t>BENEFITS</a:t>
            </a:r>
          </a:p>
        </p:txBody>
      </p:sp>
      <p:cxnSp>
        <p:nvCxnSpPr>
          <p:cNvPr id="70" name="Straight Connector 69">
            <a:extLst>
              <a:ext uri="{FF2B5EF4-FFF2-40B4-BE49-F238E27FC236}">
                <a16:creationId xmlns:a16="http://schemas.microsoft.com/office/drawing/2014/main" id="{F0FE3560-049B-44AF-85F7-81D0FC47A95A}"/>
              </a:ext>
            </a:extLst>
          </p:cNvPr>
          <p:cNvCxnSpPr>
            <a:cxnSpLocks/>
          </p:cNvCxnSpPr>
          <p:nvPr/>
        </p:nvCxnSpPr>
        <p:spPr>
          <a:xfrm>
            <a:off x="6609356" y="1743547"/>
            <a:ext cx="5193792" cy="0"/>
          </a:xfrm>
          <a:prstGeom prst="line">
            <a:avLst/>
          </a:prstGeom>
          <a:ln w="3175" cap="sq">
            <a:solidFill>
              <a:schemeClr val="bg1">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FBD283-EC23-4ED0-980C-C446C6AF548A}"/>
              </a:ext>
            </a:extLst>
          </p:cNvPr>
          <p:cNvCxnSpPr>
            <a:cxnSpLocks/>
          </p:cNvCxnSpPr>
          <p:nvPr/>
        </p:nvCxnSpPr>
        <p:spPr>
          <a:xfrm>
            <a:off x="6609356" y="5915825"/>
            <a:ext cx="5193792" cy="0"/>
          </a:xfrm>
          <a:prstGeom prst="line">
            <a:avLst/>
          </a:prstGeom>
          <a:ln w="3175" cap="sq">
            <a:solidFill>
              <a:schemeClr val="bg1">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297ABE4-5321-4A9D-BB89-F8F77F428A05}"/>
              </a:ext>
            </a:extLst>
          </p:cNvPr>
          <p:cNvSpPr txBox="1">
            <a:spLocks/>
          </p:cNvSpPr>
          <p:nvPr/>
        </p:nvSpPr>
        <p:spPr>
          <a:xfrm>
            <a:off x="6714295" y="5390424"/>
            <a:ext cx="1848256" cy="430887"/>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895317" rtl="0" eaLnBrk="1" fontAlgn="base" latinLnBrk="0" hangingPunct="1">
              <a:lnSpc>
                <a:spcPct val="100000"/>
              </a:lnSpc>
              <a:spcBef>
                <a:spcPct val="0"/>
              </a:spcBef>
              <a:spcAft>
                <a:spcPct val="0"/>
              </a:spcAft>
              <a:buClr>
                <a:srgbClr val="5ABDE5"/>
              </a:buClr>
              <a:buSzPct val="100000"/>
              <a:buFontTx/>
              <a:buNone/>
              <a:tabLst/>
              <a:defRPr/>
            </a:pPr>
            <a:r>
              <a:rPr kumimoji="0" lang="en-US" b="1"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Analysis &amp; Recommendations</a:t>
            </a:r>
          </a:p>
        </p:txBody>
      </p:sp>
      <p:sp>
        <p:nvSpPr>
          <p:cNvPr id="90" name="TextBox 89">
            <a:extLst>
              <a:ext uri="{FF2B5EF4-FFF2-40B4-BE49-F238E27FC236}">
                <a16:creationId xmlns:a16="http://schemas.microsoft.com/office/drawing/2014/main" id="{05A44091-8BD8-40C6-B9D8-2C8D0A7A8200}"/>
              </a:ext>
            </a:extLst>
          </p:cNvPr>
          <p:cNvSpPr txBox="1">
            <a:spLocks/>
          </p:cNvSpPr>
          <p:nvPr/>
        </p:nvSpPr>
        <p:spPr>
          <a:xfrm>
            <a:off x="8828954" y="4553783"/>
            <a:ext cx="2975961" cy="1402350"/>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lvl="0">
              <a:buClr>
                <a:srgbClr val="5ABDE5"/>
              </a:buClr>
              <a:defRPr/>
            </a:pPr>
            <a:r>
              <a:rPr lang="en-US" dirty="0">
                <a:solidFill>
                  <a:schemeClr val="accent1"/>
                </a:solidFill>
              </a:rPr>
              <a:t>We report insights from user’s feedback and deliver actionable recommendations to our partners to determine the best next steps to make their technologies accessible and user-friendly</a:t>
            </a:r>
            <a:endParaRPr kumimoji="0" lang="en-US"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endParaRPr>
          </a:p>
        </p:txBody>
      </p:sp>
      <p:sp>
        <p:nvSpPr>
          <p:cNvPr id="94" name="TextBox 93">
            <a:extLst>
              <a:ext uri="{FF2B5EF4-FFF2-40B4-BE49-F238E27FC236}">
                <a16:creationId xmlns:a16="http://schemas.microsoft.com/office/drawing/2014/main" id="{16AD9838-E703-4997-8CB5-92A7A55F8A74}"/>
              </a:ext>
            </a:extLst>
          </p:cNvPr>
          <p:cNvSpPr txBox="1">
            <a:spLocks/>
          </p:cNvSpPr>
          <p:nvPr/>
        </p:nvSpPr>
        <p:spPr>
          <a:xfrm>
            <a:off x="6924618" y="2607763"/>
            <a:ext cx="1427610" cy="430887"/>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895317" rtl="0" eaLnBrk="1" fontAlgn="base" latinLnBrk="0" hangingPunct="1">
              <a:lnSpc>
                <a:spcPct val="100000"/>
              </a:lnSpc>
              <a:spcBef>
                <a:spcPct val="0"/>
              </a:spcBef>
              <a:spcAft>
                <a:spcPct val="0"/>
              </a:spcAft>
              <a:buClr>
                <a:srgbClr val="5ABDE5"/>
              </a:buClr>
              <a:buSzPct val="100000"/>
              <a:buFontTx/>
              <a:buNone/>
              <a:tabLst/>
              <a:defRPr/>
            </a:pPr>
            <a:r>
              <a:rPr kumimoji="0" lang="en-US" b="1"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Inclusive Testing Methods</a:t>
            </a:r>
          </a:p>
        </p:txBody>
      </p:sp>
      <p:sp>
        <p:nvSpPr>
          <p:cNvPr id="96" name="TextBox 95">
            <a:extLst>
              <a:ext uri="{FF2B5EF4-FFF2-40B4-BE49-F238E27FC236}">
                <a16:creationId xmlns:a16="http://schemas.microsoft.com/office/drawing/2014/main" id="{9B4E4626-D927-47D9-ADB7-00FCA48ABB57}"/>
              </a:ext>
            </a:extLst>
          </p:cNvPr>
          <p:cNvSpPr txBox="1">
            <a:spLocks/>
          </p:cNvSpPr>
          <p:nvPr/>
        </p:nvSpPr>
        <p:spPr>
          <a:xfrm>
            <a:off x="8828955" y="1732768"/>
            <a:ext cx="2944368" cy="1395506"/>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a:buClr>
                <a:srgbClr val="5ABDE5"/>
              </a:buClr>
              <a:defRPr/>
            </a:pPr>
            <a:r>
              <a:rPr lang="en-US" dirty="0">
                <a:solidFill>
                  <a:schemeClr val="accent1"/>
                </a:solidFill>
                <a:ea typeface="ＭＳ Ｐゴシック"/>
              </a:rPr>
              <a:t>We engage diverse individuals and are inclusive of all backgrounds, experiences, and digital skill-levels. We can test on a variety of devices and browsers to meet resident and partner needs.</a:t>
            </a:r>
            <a:endParaRPr kumimoji="0" lang="en-US" b="0" i="0" u="none" strike="noStrike" kern="1200" cap="none" spc="0" normalizeH="0" baseline="0" noProof="0" dirty="0">
              <a:ln>
                <a:noFill/>
              </a:ln>
              <a:solidFill>
                <a:schemeClr val="accent1"/>
              </a:solidFill>
              <a:effectLst/>
              <a:uLnTx/>
              <a:uFillTx/>
              <a:latin typeface="Calibri" panose="020F0502020204030204"/>
              <a:ea typeface="ＭＳ Ｐゴシック"/>
              <a:cs typeface="+mn-cs"/>
            </a:endParaRPr>
          </a:p>
        </p:txBody>
      </p:sp>
      <p:sp>
        <p:nvSpPr>
          <p:cNvPr id="99" name="TextBox 98">
            <a:extLst>
              <a:ext uri="{FF2B5EF4-FFF2-40B4-BE49-F238E27FC236}">
                <a16:creationId xmlns:a16="http://schemas.microsoft.com/office/drawing/2014/main" id="{BA651486-86BE-4871-ADA3-4DA6663E91B0}"/>
              </a:ext>
            </a:extLst>
          </p:cNvPr>
          <p:cNvSpPr txBox="1">
            <a:spLocks/>
          </p:cNvSpPr>
          <p:nvPr/>
        </p:nvSpPr>
        <p:spPr>
          <a:xfrm>
            <a:off x="6714879" y="3856422"/>
            <a:ext cx="1847088" cy="646331"/>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895317" rtl="0" eaLnBrk="1" fontAlgn="base" latinLnBrk="0" hangingPunct="1">
              <a:lnSpc>
                <a:spcPct val="100000"/>
              </a:lnSpc>
              <a:spcBef>
                <a:spcPct val="0"/>
              </a:spcBef>
              <a:spcAft>
                <a:spcPct val="0"/>
              </a:spcAft>
              <a:buClr>
                <a:srgbClr val="5ABDE5"/>
              </a:buClr>
              <a:buSzPct val="100000"/>
              <a:buFontTx/>
              <a:buNone/>
              <a:tabLst/>
              <a:defRPr/>
            </a:pPr>
            <a:r>
              <a:rPr kumimoji="0" lang="en-US" b="1"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Collaborative Design &amp; Full-Service Support</a:t>
            </a:r>
          </a:p>
        </p:txBody>
      </p:sp>
      <p:sp>
        <p:nvSpPr>
          <p:cNvPr id="103" name="TextBox 102">
            <a:extLst>
              <a:ext uri="{FF2B5EF4-FFF2-40B4-BE49-F238E27FC236}">
                <a16:creationId xmlns:a16="http://schemas.microsoft.com/office/drawing/2014/main" id="{92F0A19E-7E4D-49EC-AA1C-FD345C985BBB}"/>
              </a:ext>
            </a:extLst>
          </p:cNvPr>
          <p:cNvSpPr txBox="1">
            <a:spLocks/>
          </p:cNvSpPr>
          <p:nvPr/>
        </p:nvSpPr>
        <p:spPr>
          <a:xfrm>
            <a:off x="8828955" y="3128274"/>
            <a:ext cx="2945782" cy="1425509"/>
          </a:xfrm>
          <a:prstGeom prst="rect">
            <a:avLst/>
          </a:prstGeom>
        </p:spPr>
        <p:txBody>
          <a:bodyPr vert="horz" wrap="square" lIns="0" tIns="0" rIns="0" bIns="0" rtlCol="0" anchor="ctr">
            <a:no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a:buClr>
                <a:srgbClr val="5ABDE5"/>
              </a:buClr>
              <a:defRPr/>
            </a:pPr>
            <a:r>
              <a:rPr lang="en-US" b="1" dirty="0">
                <a:solidFill>
                  <a:schemeClr val="accent1"/>
                </a:solidFill>
              </a:rPr>
              <a:t> </a:t>
            </a:r>
            <a:br>
              <a:rPr lang="en-US" b="1" dirty="0">
                <a:solidFill>
                  <a:schemeClr val="accent1"/>
                </a:solidFill>
              </a:rPr>
            </a:br>
            <a:r>
              <a:rPr lang="en-US" dirty="0">
                <a:solidFill>
                  <a:schemeClr val="accent1"/>
                </a:solidFill>
              </a:rPr>
              <a:t>We collaboratively design engagements to meet partners’ goals and provide </a:t>
            </a:r>
            <a:r>
              <a:rPr lang="en-US" dirty="0">
                <a:solidFill>
                  <a:schemeClr val="accent5"/>
                </a:solidFill>
              </a:rPr>
              <a:t>end-to-end planning, support, and execution of usability testing.</a:t>
            </a:r>
            <a:endParaRPr lang="en-US" dirty="0">
              <a:solidFill>
                <a:schemeClr val="accent1"/>
              </a:solidFill>
            </a:endParaRPr>
          </a:p>
          <a:p>
            <a:pPr marL="171450" marR="0" lvl="0" indent="-171450" algn="l" defTabSz="895317" rtl="0" eaLnBrk="1" fontAlgn="base" latinLnBrk="0" hangingPunct="1">
              <a:lnSpc>
                <a:spcPct val="100000"/>
              </a:lnSpc>
              <a:spcBef>
                <a:spcPct val="0"/>
              </a:spcBef>
              <a:spcAft>
                <a:spcPct val="0"/>
              </a:spcAft>
              <a:buClr>
                <a:srgbClr val="5ABDE5"/>
              </a:buClr>
              <a:buSzPct val="100000"/>
              <a:buFont typeface="Calibri" panose="020F0502020204030204" pitchFamily="34" charset="0"/>
              <a:buChar char="»"/>
              <a:tabLst/>
              <a:defRPr/>
            </a:pPr>
            <a:endParaRPr kumimoji="0" lang="en-US"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endParaRPr>
          </a:p>
        </p:txBody>
      </p:sp>
      <p:sp>
        <p:nvSpPr>
          <p:cNvPr id="110" name="Rectangle 109">
            <a:extLst>
              <a:ext uri="{FF2B5EF4-FFF2-40B4-BE49-F238E27FC236}">
                <a16:creationId xmlns:a16="http://schemas.microsoft.com/office/drawing/2014/main" id="{401A08A4-CA19-4BBF-930E-D6C6BBA907EE}"/>
              </a:ext>
            </a:extLst>
          </p:cNvPr>
          <p:cNvSpPr/>
          <p:nvPr/>
        </p:nvSpPr>
        <p:spPr>
          <a:xfrm>
            <a:off x="416407" y="1458972"/>
            <a:ext cx="6035644" cy="1860516"/>
          </a:xfrm>
          <a:prstGeom prst="rect">
            <a:avLst/>
          </a:prstGeom>
          <a:noFill/>
          <a:ln w="190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l" defTabSz="1466850" rtl="0" eaLnBrk="1" fontAlgn="auto" latinLnBrk="0" hangingPunct="1">
              <a:lnSpc>
                <a:spcPct val="150000"/>
              </a:lnSpc>
              <a:spcBef>
                <a:spcPts val="0"/>
              </a:spcBef>
              <a:spcAft>
                <a:spcPts val="3600"/>
              </a:spcAft>
              <a:buClrTx/>
              <a:buSzTx/>
              <a:buFontTx/>
              <a:buNone/>
              <a:tabLst/>
              <a:defRPr/>
            </a:pPr>
            <a:endParaRPr kumimoji="0" lang="en-US" sz="1600" b="0" i="0" u="none" strike="noStrike" kern="1200" cap="none" spc="0" normalizeH="0" baseline="0" noProof="0" dirty="0">
              <a:ln>
                <a:noFill/>
              </a:ln>
              <a:solidFill>
                <a:srgbClr val="233951"/>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E2A5689-10B2-4D09-B4EA-A64CD80856F0}"/>
              </a:ext>
            </a:extLst>
          </p:cNvPr>
          <p:cNvSpPr/>
          <p:nvPr/>
        </p:nvSpPr>
        <p:spPr>
          <a:xfrm>
            <a:off x="416407" y="3416996"/>
            <a:ext cx="6035644" cy="2527680"/>
          </a:xfrm>
          <a:prstGeom prst="rect">
            <a:avLst/>
          </a:prstGeom>
          <a:noFill/>
          <a:ln w="19050">
            <a:solidFill>
              <a:schemeClr val="accent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285750" marR="0" lvl="0" indent="-285750" algn="l" defTabSz="1466850" rtl="0" eaLnBrk="1" fontAlgn="auto" latinLnBrk="0" hangingPunct="1">
              <a:lnSpc>
                <a:spcPct val="90000"/>
              </a:lnSpc>
              <a:spcBef>
                <a:spcPts val="0"/>
              </a:spcBef>
              <a:spcAft>
                <a:spcPts val="1800"/>
              </a:spcAft>
              <a:buClr>
                <a:srgbClr val="BA3535"/>
              </a:buClr>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233951"/>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3BE444B-E6A0-49C2-9578-653FA7D49F20}"/>
              </a:ext>
            </a:extLst>
          </p:cNvPr>
          <p:cNvSpPr/>
          <p:nvPr/>
        </p:nvSpPr>
        <p:spPr>
          <a:xfrm>
            <a:off x="417263" y="1458972"/>
            <a:ext cx="6035644" cy="278544"/>
          </a:xfrm>
          <a:prstGeom prst="rect">
            <a:avLst/>
          </a:prstGeom>
          <a:solidFill>
            <a:schemeClr val="accent1"/>
          </a:solidFill>
          <a:ln w="19050">
            <a:solidFill>
              <a:schemeClr val="accent1"/>
            </a:solidFill>
          </a:ln>
        </p:spPr>
        <p:txBody>
          <a:bodyPr vert="horz" wrap="square" lIns="0" tIns="0" rIns="0" bIns="0" rtlCol="0" anchor="ctr">
            <a:noAutofit/>
          </a:bodyPr>
          <a:lstStyle/>
          <a:p>
            <a:pPr marL="0" marR="0" lvl="0" indent="0" algn="ctr" defTabSz="457200" rtl="0" eaLnBrk="1" fontAlgn="base"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a:ea typeface="ＭＳ Ｐゴシック"/>
                <a:cs typeface="Arial"/>
              </a:rPr>
              <a:t>OVERVIEW</a:t>
            </a:r>
            <a:endParaRPr lang="en-US" sz="1400" b="1" i="0" u="none" strike="noStrike" kern="1200" cap="none" spc="0" normalizeH="0" baseline="0" noProof="0" dirty="0">
              <a:ln>
                <a:noFill/>
              </a:ln>
              <a:solidFill>
                <a:schemeClr val="bg1"/>
              </a:solidFill>
              <a:effectLst/>
              <a:uLnTx/>
              <a:uFillTx/>
              <a:latin typeface="Calibri"/>
              <a:ea typeface="ＭＳ Ｐゴシック"/>
              <a:cs typeface="Arial"/>
            </a:endParaRPr>
          </a:p>
        </p:txBody>
      </p:sp>
      <p:sp>
        <p:nvSpPr>
          <p:cNvPr id="113" name="Rectangle 112">
            <a:extLst>
              <a:ext uri="{FF2B5EF4-FFF2-40B4-BE49-F238E27FC236}">
                <a16:creationId xmlns:a16="http://schemas.microsoft.com/office/drawing/2014/main" id="{784A01E9-18E6-420F-A63A-259F45151045}"/>
              </a:ext>
            </a:extLst>
          </p:cNvPr>
          <p:cNvSpPr/>
          <p:nvPr/>
        </p:nvSpPr>
        <p:spPr>
          <a:xfrm>
            <a:off x="416407" y="3416996"/>
            <a:ext cx="6035644" cy="278544"/>
          </a:xfrm>
          <a:prstGeom prst="rect">
            <a:avLst/>
          </a:prstGeom>
          <a:solidFill>
            <a:schemeClr val="accent6"/>
          </a:solidFill>
          <a:ln w="19050">
            <a:noFill/>
          </a:ln>
        </p:spPr>
        <p:txBody>
          <a:bodyPr vert="horz" wrap="square" lIns="0" tIns="0" rIns="0" bIns="0" rtlCol="0" anchor="ctr">
            <a:noAutofit/>
          </a:bodyPr>
          <a:lstStyle/>
          <a:p>
            <a:pPr marL="0" marR="0" lvl="0" indent="0" algn="ctr" defTabSz="457200" rtl="0" eaLnBrk="1" fontAlgn="base" latinLnBrk="0" hangingPunct="1">
              <a:lnSpc>
                <a:spcPct val="100000"/>
              </a:lnSpc>
              <a:spcBef>
                <a:spcPts val="300"/>
              </a:spcBef>
              <a:spcAft>
                <a:spcPts val="300"/>
              </a:spcAft>
              <a:buClrTx/>
              <a:buSzTx/>
              <a:buFontTx/>
              <a:buNone/>
              <a:tabLst/>
              <a:defRPr/>
            </a:pPr>
            <a:r>
              <a:rPr lang="en-US" sz="1400" b="1" i="0" u="none" strike="noStrike" kern="1200" cap="none" spc="0" normalizeH="0" baseline="0" noProof="0" dirty="0">
                <a:ln>
                  <a:noFill/>
                </a:ln>
                <a:solidFill>
                  <a:schemeClr val="bg1"/>
                </a:solidFill>
                <a:effectLst/>
                <a:uLnTx/>
                <a:uFillTx/>
                <a:latin typeface="Calibri"/>
                <a:ea typeface="ＭＳ Ｐゴシック"/>
                <a:cs typeface="Arial"/>
              </a:rPr>
              <a:t>SERVICES AND TIMELINE</a:t>
            </a:r>
          </a:p>
        </p:txBody>
      </p:sp>
      <p:sp>
        <p:nvSpPr>
          <p:cNvPr id="114" name="TextBox 113">
            <a:extLst>
              <a:ext uri="{FF2B5EF4-FFF2-40B4-BE49-F238E27FC236}">
                <a16:creationId xmlns:a16="http://schemas.microsoft.com/office/drawing/2014/main" id="{F6EC2CF1-D76B-4301-8B03-0FDD55E2F225}"/>
              </a:ext>
            </a:extLst>
          </p:cNvPr>
          <p:cNvSpPr txBox="1">
            <a:spLocks/>
          </p:cNvSpPr>
          <p:nvPr>
            <p:custDataLst>
              <p:tags r:id="rId2"/>
            </p:custDataLst>
          </p:nvPr>
        </p:nvSpPr>
        <p:spPr>
          <a:xfrm>
            <a:off x="723102" y="1724562"/>
            <a:ext cx="5462545" cy="1594925"/>
          </a:xfrm>
          <a:prstGeom prst="rect">
            <a:avLst/>
          </a:prstGeom>
        </p:spPr>
        <p:txBody>
          <a:bodyPr vert="horz" wrap="square" lIns="0" tIns="0" rIns="0" bIns="0" rtlCol="0" anchor="ctr" anchorCtr="0">
            <a:noAutofit/>
          </a:bodyPr>
          <a:lstStyle>
            <a:lvl1pPr marL="342900" lvl="0" indent="-227013" eaLnBrk="0" hangingPunct="0">
              <a:spcBef>
                <a:spcPct val="20000"/>
              </a:spcBef>
              <a:buClr>
                <a:schemeClr val="accent1"/>
              </a:buClr>
              <a:buSzPct val="80000"/>
              <a:buFont typeface="Wingdings" panose="05000000000000000000" pitchFamily="2" charset="2"/>
              <a:buChar char="§"/>
              <a:defRPr sz="1600">
                <a:solidFill>
                  <a:schemeClr val="bg1">
                    <a:lumMod val="50000"/>
                  </a:schemeClr>
                </a:solidFill>
                <a:latin typeface="Calibri Light" panose="020F0302020204030204" pitchFamily="34" charset="0"/>
              </a:defRPr>
            </a:lvl1pPr>
            <a:lvl2pPr marL="742950" lvl="1" indent="-28575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2pPr>
            <a:lvl3pPr marL="1143000" lvl="2"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3pPr>
            <a:lvl4pPr marL="1600200" lvl="3"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4pPr>
            <a:lvl5pPr marL="2057400" lvl="4"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spcBef>
                <a:spcPct val="70000"/>
              </a:spcBef>
              <a:spcAft>
                <a:spcPts val="3600"/>
              </a:spcAft>
              <a:buClr>
                <a:srgbClr val="5ABDE5"/>
              </a:buClr>
              <a:buNone/>
              <a:defRPr/>
            </a:pPr>
            <a:r>
              <a:rPr lang="en-US" sz="1400" dirty="0">
                <a:solidFill>
                  <a:srgbClr val="233951"/>
                </a:solidFill>
                <a:latin typeface="Calibri" panose="020F0502020204030204"/>
                <a:ea typeface="ＭＳ Ｐゴシック"/>
              </a:rPr>
              <a:t>City Tech’s resident engagement program invites residents to contribute feedback to improve design and deployment of early-stage product, program, and initiative development. Our program utilizes our Civic User Testing group (CUTgroup), a diverse group of 1600+ residents from across Chicago.</a:t>
            </a:r>
          </a:p>
        </p:txBody>
      </p:sp>
      <p:grpSp>
        <p:nvGrpSpPr>
          <p:cNvPr id="16" name="Group 15">
            <a:extLst>
              <a:ext uri="{FF2B5EF4-FFF2-40B4-BE49-F238E27FC236}">
                <a16:creationId xmlns:a16="http://schemas.microsoft.com/office/drawing/2014/main" id="{0A1D62A9-79A6-4487-BD94-C02F843B2400}"/>
              </a:ext>
            </a:extLst>
          </p:cNvPr>
          <p:cNvGrpSpPr/>
          <p:nvPr/>
        </p:nvGrpSpPr>
        <p:grpSpPr>
          <a:xfrm>
            <a:off x="879169" y="3787813"/>
            <a:ext cx="1584360" cy="365760"/>
            <a:chOff x="506559" y="3787813"/>
            <a:chExt cx="1584360" cy="365760"/>
          </a:xfrm>
        </p:grpSpPr>
        <p:sp>
          <p:nvSpPr>
            <p:cNvPr id="142" name="Chevron 19">
              <a:extLst>
                <a:ext uri="{FF2B5EF4-FFF2-40B4-BE49-F238E27FC236}">
                  <a16:creationId xmlns:a16="http://schemas.microsoft.com/office/drawing/2014/main" id="{1BF00C72-A745-423F-9734-FDA97A42B336}"/>
                </a:ext>
              </a:extLst>
            </p:cNvPr>
            <p:cNvSpPr/>
            <p:nvPr/>
          </p:nvSpPr>
          <p:spPr>
            <a:xfrm>
              <a:off x="723102" y="3833533"/>
              <a:ext cx="1367817" cy="274320"/>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28600" rIns="0" rtlCol="0" anchor="ctr"/>
            <a:lstStyle/>
            <a:p>
              <a:r>
                <a:rPr lang="en-US" sz="900" b="1" dirty="0">
                  <a:solidFill>
                    <a:schemeClr val="bg2"/>
                  </a:solidFill>
                  <a:latin typeface="+mj-lt"/>
                  <a:ea typeface="Microsoft Sans Serif" charset="0"/>
                  <a:cs typeface="Microsoft Sans Serif" charset="0"/>
                </a:rPr>
                <a:t>ENGAGEMENT SCOPING</a:t>
              </a:r>
            </a:p>
          </p:txBody>
        </p:sp>
        <p:grpSp>
          <p:nvGrpSpPr>
            <p:cNvPr id="4" name="Group 3">
              <a:extLst>
                <a:ext uri="{FF2B5EF4-FFF2-40B4-BE49-F238E27FC236}">
                  <a16:creationId xmlns:a16="http://schemas.microsoft.com/office/drawing/2014/main" id="{E091121D-508B-400B-A29D-58227062938C}"/>
                </a:ext>
              </a:extLst>
            </p:cNvPr>
            <p:cNvGrpSpPr/>
            <p:nvPr/>
          </p:nvGrpSpPr>
          <p:grpSpPr>
            <a:xfrm>
              <a:off x="506559" y="3787813"/>
              <a:ext cx="365760" cy="365760"/>
              <a:chOff x="506559" y="3729257"/>
              <a:chExt cx="421627" cy="445875"/>
            </a:xfrm>
          </p:grpSpPr>
          <p:sp>
            <p:nvSpPr>
              <p:cNvPr id="143" name="Oval 142">
                <a:extLst>
                  <a:ext uri="{FF2B5EF4-FFF2-40B4-BE49-F238E27FC236}">
                    <a16:creationId xmlns:a16="http://schemas.microsoft.com/office/drawing/2014/main" id="{73B1E4EF-B1F7-43AE-A1FE-F2D80DA3E36D}"/>
                  </a:ext>
                </a:extLst>
              </p:cNvPr>
              <p:cNvSpPr/>
              <p:nvPr/>
            </p:nvSpPr>
            <p:spPr>
              <a:xfrm>
                <a:off x="506559" y="3729257"/>
                <a:ext cx="421627" cy="445875"/>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144" name="Freeform 89">
                <a:extLst>
                  <a:ext uri="{FF2B5EF4-FFF2-40B4-BE49-F238E27FC236}">
                    <a16:creationId xmlns:a16="http://schemas.microsoft.com/office/drawing/2014/main" id="{5368228B-39F3-44BE-867A-0FA7C3F0AD4D}"/>
                  </a:ext>
                </a:extLst>
              </p:cNvPr>
              <p:cNvSpPr>
                <a:spLocks noChangeAspect="1" noEditPoints="1"/>
              </p:cNvSpPr>
              <p:nvPr/>
            </p:nvSpPr>
            <p:spPr bwMode="auto">
              <a:xfrm>
                <a:off x="630304" y="3819566"/>
                <a:ext cx="175765" cy="265258"/>
              </a:xfrm>
              <a:custGeom>
                <a:avLst/>
                <a:gdLst>
                  <a:gd name="T0" fmla="*/ 7 w 146"/>
                  <a:gd name="T1" fmla="*/ 6 h 208"/>
                  <a:gd name="T2" fmla="*/ 84 w 146"/>
                  <a:gd name="T3" fmla="*/ 0 h 208"/>
                  <a:gd name="T4" fmla="*/ 93 w 146"/>
                  <a:gd name="T5" fmla="*/ 53 h 208"/>
                  <a:gd name="T6" fmla="*/ 146 w 146"/>
                  <a:gd name="T7" fmla="*/ 63 h 208"/>
                  <a:gd name="T8" fmla="*/ 140 w 146"/>
                  <a:gd name="T9" fmla="*/ 202 h 208"/>
                  <a:gd name="T10" fmla="*/ 21 w 146"/>
                  <a:gd name="T11" fmla="*/ 208 h 208"/>
                  <a:gd name="T12" fmla="*/ 0 w 146"/>
                  <a:gd name="T13" fmla="*/ 187 h 208"/>
                  <a:gd name="T14" fmla="*/ 26 w 146"/>
                  <a:gd name="T15" fmla="*/ 58 h 208"/>
                  <a:gd name="T16" fmla="*/ 32 w 146"/>
                  <a:gd name="T17" fmla="*/ 63 h 208"/>
                  <a:gd name="T18" fmla="*/ 72 w 146"/>
                  <a:gd name="T19" fmla="*/ 61 h 208"/>
                  <a:gd name="T20" fmla="*/ 72 w 146"/>
                  <a:gd name="T21" fmla="*/ 54 h 208"/>
                  <a:gd name="T22" fmla="*/ 32 w 146"/>
                  <a:gd name="T23" fmla="*/ 52 h 208"/>
                  <a:gd name="T24" fmla="*/ 26 w 146"/>
                  <a:gd name="T25" fmla="*/ 58 h 208"/>
                  <a:gd name="T26" fmla="*/ 28 w 146"/>
                  <a:gd name="T27" fmla="*/ 92 h 208"/>
                  <a:gd name="T28" fmla="*/ 115 w 146"/>
                  <a:gd name="T29" fmla="*/ 94 h 208"/>
                  <a:gd name="T30" fmla="*/ 120 w 146"/>
                  <a:gd name="T31" fmla="*/ 89 h 208"/>
                  <a:gd name="T32" fmla="*/ 115 w 146"/>
                  <a:gd name="T33" fmla="*/ 84 h 208"/>
                  <a:gd name="T34" fmla="*/ 28 w 146"/>
                  <a:gd name="T35" fmla="*/ 85 h 208"/>
                  <a:gd name="T36" fmla="*/ 26 w 146"/>
                  <a:gd name="T37" fmla="*/ 120 h 208"/>
                  <a:gd name="T38" fmla="*/ 32 w 146"/>
                  <a:gd name="T39" fmla="*/ 125 h 208"/>
                  <a:gd name="T40" fmla="*/ 119 w 146"/>
                  <a:gd name="T41" fmla="*/ 124 h 208"/>
                  <a:gd name="T42" fmla="*/ 119 w 146"/>
                  <a:gd name="T43" fmla="*/ 116 h 208"/>
                  <a:gd name="T44" fmla="*/ 32 w 146"/>
                  <a:gd name="T45" fmla="*/ 115 h 208"/>
                  <a:gd name="T46" fmla="*/ 26 w 146"/>
                  <a:gd name="T47" fmla="*/ 120 h 208"/>
                  <a:gd name="T48" fmla="*/ 28 w 146"/>
                  <a:gd name="T49" fmla="*/ 154 h 208"/>
                  <a:gd name="T50" fmla="*/ 115 w 146"/>
                  <a:gd name="T51" fmla="*/ 156 h 208"/>
                  <a:gd name="T52" fmla="*/ 120 w 146"/>
                  <a:gd name="T53" fmla="*/ 151 h 208"/>
                  <a:gd name="T54" fmla="*/ 115 w 146"/>
                  <a:gd name="T55" fmla="*/ 145 h 208"/>
                  <a:gd name="T56" fmla="*/ 28 w 146"/>
                  <a:gd name="T57" fmla="*/ 147 h 208"/>
                  <a:gd name="T58" fmla="*/ 94 w 146"/>
                  <a:gd name="T59" fmla="*/ 0 h 208"/>
                  <a:gd name="T60" fmla="*/ 115 w 146"/>
                  <a:gd name="T61" fmla="*/ 52 h 208"/>
                  <a:gd name="T62" fmla="*/ 94 w 146"/>
                  <a:gd name="T63" fmla="*/ 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208">
                    <a:moveTo>
                      <a:pt x="0" y="21"/>
                    </a:moveTo>
                    <a:cubicBezTo>
                      <a:pt x="0" y="15"/>
                      <a:pt x="3" y="11"/>
                      <a:pt x="7" y="6"/>
                    </a:cubicBezTo>
                    <a:cubicBezTo>
                      <a:pt x="11" y="2"/>
                      <a:pt x="16" y="0"/>
                      <a:pt x="21" y="0"/>
                    </a:cubicBezTo>
                    <a:cubicBezTo>
                      <a:pt x="84" y="0"/>
                      <a:pt x="84" y="0"/>
                      <a:pt x="84" y="0"/>
                    </a:cubicBezTo>
                    <a:cubicBezTo>
                      <a:pt x="84" y="31"/>
                      <a:pt x="84" y="31"/>
                      <a:pt x="84" y="31"/>
                    </a:cubicBezTo>
                    <a:cubicBezTo>
                      <a:pt x="84" y="40"/>
                      <a:pt x="87" y="47"/>
                      <a:pt x="93" y="53"/>
                    </a:cubicBezTo>
                    <a:cubicBezTo>
                      <a:pt x="99" y="60"/>
                      <a:pt x="106" y="63"/>
                      <a:pt x="115" y="63"/>
                    </a:cubicBezTo>
                    <a:cubicBezTo>
                      <a:pt x="146" y="63"/>
                      <a:pt x="146" y="63"/>
                      <a:pt x="146" y="63"/>
                    </a:cubicBezTo>
                    <a:cubicBezTo>
                      <a:pt x="146" y="187"/>
                      <a:pt x="146" y="187"/>
                      <a:pt x="146" y="187"/>
                    </a:cubicBezTo>
                    <a:cubicBezTo>
                      <a:pt x="146" y="193"/>
                      <a:pt x="144" y="198"/>
                      <a:pt x="140" y="202"/>
                    </a:cubicBezTo>
                    <a:cubicBezTo>
                      <a:pt x="136" y="206"/>
                      <a:pt x="131" y="208"/>
                      <a:pt x="125" y="208"/>
                    </a:cubicBezTo>
                    <a:cubicBezTo>
                      <a:pt x="21" y="208"/>
                      <a:pt x="21" y="208"/>
                      <a:pt x="21" y="208"/>
                    </a:cubicBezTo>
                    <a:cubicBezTo>
                      <a:pt x="16" y="208"/>
                      <a:pt x="11" y="206"/>
                      <a:pt x="7" y="202"/>
                    </a:cubicBezTo>
                    <a:cubicBezTo>
                      <a:pt x="3" y="198"/>
                      <a:pt x="0" y="193"/>
                      <a:pt x="0" y="187"/>
                    </a:cubicBezTo>
                    <a:lnTo>
                      <a:pt x="0" y="21"/>
                    </a:lnTo>
                    <a:close/>
                    <a:moveTo>
                      <a:pt x="26" y="58"/>
                    </a:moveTo>
                    <a:cubicBezTo>
                      <a:pt x="26" y="59"/>
                      <a:pt x="27" y="60"/>
                      <a:pt x="28" y="61"/>
                    </a:cubicBezTo>
                    <a:cubicBezTo>
                      <a:pt x="29" y="62"/>
                      <a:pt x="30" y="63"/>
                      <a:pt x="32" y="63"/>
                    </a:cubicBezTo>
                    <a:cubicBezTo>
                      <a:pt x="68" y="63"/>
                      <a:pt x="68" y="63"/>
                      <a:pt x="68" y="63"/>
                    </a:cubicBezTo>
                    <a:cubicBezTo>
                      <a:pt x="70" y="63"/>
                      <a:pt x="71" y="62"/>
                      <a:pt x="72" y="61"/>
                    </a:cubicBezTo>
                    <a:cubicBezTo>
                      <a:pt x="73" y="60"/>
                      <a:pt x="73" y="59"/>
                      <a:pt x="73" y="58"/>
                    </a:cubicBezTo>
                    <a:cubicBezTo>
                      <a:pt x="73" y="56"/>
                      <a:pt x="73" y="55"/>
                      <a:pt x="72" y="54"/>
                    </a:cubicBezTo>
                    <a:cubicBezTo>
                      <a:pt x="71" y="53"/>
                      <a:pt x="70" y="52"/>
                      <a:pt x="68" y="52"/>
                    </a:cubicBezTo>
                    <a:cubicBezTo>
                      <a:pt x="32" y="52"/>
                      <a:pt x="32" y="52"/>
                      <a:pt x="32" y="52"/>
                    </a:cubicBezTo>
                    <a:cubicBezTo>
                      <a:pt x="30" y="52"/>
                      <a:pt x="29" y="53"/>
                      <a:pt x="28" y="54"/>
                    </a:cubicBezTo>
                    <a:cubicBezTo>
                      <a:pt x="27" y="55"/>
                      <a:pt x="26" y="56"/>
                      <a:pt x="26" y="58"/>
                    </a:cubicBezTo>
                    <a:close/>
                    <a:moveTo>
                      <a:pt x="26" y="89"/>
                    </a:moveTo>
                    <a:cubicBezTo>
                      <a:pt x="26" y="90"/>
                      <a:pt x="27" y="91"/>
                      <a:pt x="28" y="92"/>
                    </a:cubicBezTo>
                    <a:cubicBezTo>
                      <a:pt x="29" y="93"/>
                      <a:pt x="30" y="94"/>
                      <a:pt x="32" y="94"/>
                    </a:cubicBezTo>
                    <a:cubicBezTo>
                      <a:pt x="115" y="94"/>
                      <a:pt x="115" y="94"/>
                      <a:pt x="115" y="94"/>
                    </a:cubicBezTo>
                    <a:cubicBezTo>
                      <a:pt x="116" y="94"/>
                      <a:pt x="118" y="93"/>
                      <a:pt x="119" y="92"/>
                    </a:cubicBezTo>
                    <a:cubicBezTo>
                      <a:pt x="120" y="91"/>
                      <a:pt x="120" y="90"/>
                      <a:pt x="120" y="89"/>
                    </a:cubicBezTo>
                    <a:cubicBezTo>
                      <a:pt x="120" y="87"/>
                      <a:pt x="120" y="86"/>
                      <a:pt x="119" y="85"/>
                    </a:cubicBezTo>
                    <a:cubicBezTo>
                      <a:pt x="118" y="84"/>
                      <a:pt x="116" y="84"/>
                      <a:pt x="115" y="84"/>
                    </a:cubicBezTo>
                    <a:cubicBezTo>
                      <a:pt x="32" y="84"/>
                      <a:pt x="32" y="84"/>
                      <a:pt x="32" y="84"/>
                    </a:cubicBezTo>
                    <a:cubicBezTo>
                      <a:pt x="30" y="84"/>
                      <a:pt x="29" y="84"/>
                      <a:pt x="28" y="85"/>
                    </a:cubicBezTo>
                    <a:cubicBezTo>
                      <a:pt x="27" y="86"/>
                      <a:pt x="26" y="87"/>
                      <a:pt x="26" y="89"/>
                    </a:cubicBezTo>
                    <a:close/>
                    <a:moveTo>
                      <a:pt x="26" y="120"/>
                    </a:moveTo>
                    <a:cubicBezTo>
                      <a:pt x="26" y="121"/>
                      <a:pt x="27" y="123"/>
                      <a:pt x="28" y="124"/>
                    </a:cubicBezTo>
                    <a:cubicBezTo>
                      <a:pt x="29" y="124"/>
                      <a:pt x="30" y="125"/>
                      <a:pt x="32" y="125"/>
                    </a:cubicBezTo>
                    <a:cubicBezTo>
                      <a:pt x="115" y="125"/>
                      <a:pt x="115" y="125"/>
                      <a:pt x="115" y="125"/>
                    </a:cubicBezTo>
                    <a:cubicBezTo>
                      <a:pt x="116" y="125"/>
                      <a:pt x="118" y="124"/>
                      <a:pt x="119" y="124"/>
                    </a:cubicBezTo>
                    <a:cubicBezTo>
                      <a:pt x="120" y="123"/>
                      <a:pt x="120" y="121"/>
                      <a:pt x="120" y="120"/>
                    </a:cubicBezTo>
                    <a:cubicBezTo>
                      <a:pt x="120" y="118"/>
                      <a:pt x="120" y="117"/>
                      <a:pt x="119" y="116"/>
                    </a:cubicBezTo>
                    <a:cubicBezTo>
                      <a:pt x="118" y="115"/>
                      <a:pt x="116" y="115"/>
                      <a:pt x="115" y="115"/>
                    </a:cubicBezTo>
                    <a:cubicBezTo>
                      <a:pt x="32" y="115"/>
                      <a:pt x="32" y="115"/>
                      <a:pt x="32" y="115"/>
                    </a:cubicBezTo>
                    <a:cubicBezTo>
                      <a:pt x="30" y="115"/>
                      <a:pt x="29" y="115"/>
                      <a:pt x="28" y="116"/>
                    </a:cubicBezTo>
                    <a:cubicBezTo>
                      <a:pt x="27" y="117"/>
                      <a:pt x="26" y="119"/>
                      <a:pt x="26" y="120"/>
                    </a:cubicBezTo>
                    <a:close/>
                    <a:moveTo>
                      <a:pt x="26" y="151"/>
                    </a:moveTo>
                    <a:cubicBezTo>
                      <a:pt x="26" y="152"/>
                      <a:pt x="27" y="153"/>
                      <a:pt x="28" y="154"/>
                    </a:cubicBezTo>
                    <a:cubicBezTo>
                      <a:pt x="29" y="155"/>
                      <a:pt x="30" y="156"/>
                      <a:pt x="32" y="156"/>
                    </a:cubicBezTo>
                    <a:cubicBezTo>
                      <a:pt x="115" y="156"/>
                      <a:pt x="115" y="156"/>
                      <a:pt x="115" y="156"/>
                    </a:cubicBezTo>
                    <a:cubicBezTo>
                      <a:pt x="116" y="156"/>
                      <a:pt x="118" y="155"/>
                      <a:pt x="119" y="154"/>
                    </a:cubicBezTo>
                    <a:cubicBezTo>
                      <a:pt x="120" y="153"/>
                      <a:pt x="120" y="152"/>
                      <a:pt x="120" y="151"/>
                    </a:cubicBezTo>
                    <a:cubicBezTo>
                      <a:pt x="120" y="149"/>
                      <a:pt x="120" y="148"/>
                      <a:pt x="119" y="147"/>
                    </a:cubicBezTo>
                    <a:cubicBezTo>
                      <a:pt x="118" y="146"/>
                      <a:pt x="116" y="145"/>
                      <a:pt x="115" y="145"/>
                    </a:cubicBezTo>
                    <a:cubicBezTo>
                      <a:pt x="32" y="145"/>
                      <a:pt x="32" y="145"/>
                      <a:pt x="32" y="145"/>
                    </a:cubicBezTo>
                    <a:cubicBezTo>
                      <a:pt x="30" y="145"/>
                      <a:pt x="29" y="146"/>
                      <a:pt x="28" y="147"/>
                    </a:cubicBezTo>
                    <a:cubicBezTo>
                      <a:pt x="27" y="148"/>
                      <a:pt x="26" y="149"/>
                      <a:pt x="26" y="151"/>
                    </a:cubicBezTo>
                    <a:close/>
                    <a:moveTo>
                      <a:pt x="94" y="0"/>
                    </a:moveTo>
                    <a:cubicBezTo>
                      <a:pt x="146" y="52"/>
                      <a:pt x="146" y="52"/>
                      <a:pt x="146" y="52"/>
                    </a:cubicBezTo>
                    <a:cubicBezTo>
                      <a:pt x="115" y="52"/>
                      <a:pt x="115" y="52"/>
                      <a:pt x="115" y="52"/>
                    </a:cubicBezTo>
                    <a:cubicBezTo>
                      <a:pt x="109" y="52"/>
                      <a:pt x="104" y="50"/>
                      <a:pt x="100" y="46"/>
                    </a:cubicBezTo>
                    <a:cubicBezTo>
                      <a:pt x="96" y="42"/>
                      <a:pt x="94" y="37"/>
                      <a:pt x="94" y="31"/>
                    </a:cubicBezTo>
                    <a:lnTo>
                      <a:pt x="94" y="0"/>
                    </a:ln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dirty="0"/>
              </a:p>
            </p:txBody>
          </p:sp>
        </p:grpSp>
      </p:grpSp>
      <p:grpSp>
        <p:nvGrpSpPr>
          <p:cNvPr id="19" name="Group 18">
            <a:extLst>
              <a:ext uri="{FF2B5EF4-FFF2-40B4-BE49-F238E27FC236}">
                <a16:creationId xmlns:a16="http://schemas.microsoft.com/office/drawing/2014/main" id="{09DD1B68-E883-4389-A07D-C38CA64F1F3B}"/>
              </a:ext>
            </a:extLst>
          </p:cNvPr>
          <p:cNvGrpSpPr/>
          <p:nvPr/>
        </p:nvGrpSpPr>
        <p:grpSpPr>
          <a:xfrm>
            <a:off x="879169" y="4206991"/>
            <a:ext cx="1584361" cy="365760"/>
            <a:chOff x="506558" y="4380798"/>
            <a:chExt cx="1584361" cy="365760"/>
          </a:xfrm>
        </p:grpSpPr>
        <p:sp>
          <p:nvSpPr>
            <p:cNvPr id="67" name="Chevron 19">
              <a:extLst>
                <a:ext uri="{FF2B5EF4-FFF2-40B4-BE49-F238E27FC236}">
                  <a16:creationId xmlns:a16="http://schemas.microsoft.com/office/drawing/2014/main" id="{73C92D0B-BDAD-4F9C-95CF-544691726D84}"/>
                </a:ext>
              </a:extLst>
            </p:cNvPr>
            <p:cNvSpPr/>
            <p:nvPr/>
          </p:nvSpPr>
          <p:spPr>
            <a:xfrm>
              <a:off x="723102" y="4426516"/>
              <a:ext cx="1367817" cy="274320"/>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28600" rIns="0" rtlCol="0" anchor="ctr"/>
            <a:lstStyle/>
            <a:p>
              <a:r>
                <a:rPr lang="en-US" sz="900" b="1" dirty="0">
                  <a:solidFill>
                    <a:schemeClr val="bg2"/>
                  </a:solidFill>
                  <a:latin typeface="+mj-lt"/>
                  <a:ea typeface="Microsoft Sans Serif" charset="0"/>
                  <a:cs typeface="Microsoft Sans Serif" charset="0"/>
                </a:rPr>
                <a:t>TEST DESIGN</a:t>
              </a:r>
            </a:p>
          </p:txBody>
        </p:sp>
        <p:grpSp>
          <p:nvGrpSpPr>
            <p:cNvPr id="9" name="Group 8">
              <a:extLst>
                <a:ext uri="{FF2B5EF4-FFF2-40B4-BE49-F238E27FC236}">
                  <a16:creationId xmlns:a16="http://schemas.microsoft.com/office/drawing/2014/main" id="{F05292BE-F551-4DDE-8601-425583A427FF}"/>
                </a:ext>
              </a:extLst>
            </p:cNvPr>
            <p:cNvGrpSpPr/>
            <p:nvPr/>
          </p:nvGrpSpPr>
          <p:grpSpPr>
            <a:xfrm>
              <a:off x="506558" y="4380798"/>
              <a:ext cx="365760" cy="365760"/>
              <a:chOff x="1587348" y="4223566"/>
              <a:chExt cx="421628" cy="445874"/>
            </a:xfrm>
          </p:grpSpPr>
          <p:sp>
            <p:nvSpPr>
              <p:cNvPr id="140" name="Oval 139">
                <a:extLst>
                  <a:ext uri="{FF2B5EF4-FFF2-40B4-BE49-F238E27FC236}">
                    <a16:creationId xmlns:a16="http://schemas.microsoft.com/office/drawing/2014/main" id="{F63A0280-7333-40EB-9779-2D78393E5159}"/>
                  </a:ext>
                </a:extLst>
              </p:cNvPr>
              <p:cNvSpPr/>
              <p:nvPr/>
            </p:nvSpPr>
            <p:spPr>
              <a:xfrm>
                <a:off x="1587348" y="4223566"/>
                <a:ext cx="421628" cy="445874"/>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141" name="Freeform 213">
                <a:extLst>
                  <a:ext uri="{FF2B5EF4-FFF2-40B4-BE49-F238E27FC236}">
                    <a16:creationId xmlns:a16="http://schemas.microsoft.com/office/drawing/2014/main" id="{33B35F30-0794-479D-90E5-2BA3295C313D}"/>
                  </a:ext>
                </a:extLst>
              </p:cNvPr>
              <p:cNvSpPr>
                <a:spLocks noChangeAspect="1" noEditPoints="1"/>
              </p:cNvSpPr>
              <p:nvPr/>
            </p:nvSpPr>
            <p:spPr bwMode="auto">
              <a:xfrm>
                <a:off x="1701572" y="4305975"/>
                <a:ext cx="175375" cy="281090"/>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dirty="0"/>
              </a:p>
            </p:txBody>
          </p:sp>
        </p:grpSp>
      </p:grpSp>
      <p:grpSp>
        <p:nvGrpSpPr>
          <p:cNvPr id="20" name="Group 19">
            <a:extLst>
              <a:ext uri="{FF2B5EF4-FFF2-40B4-BE49-F238E27FC236}">
                <a16:creationId xmlns:a16="http://schemas.microsoft.com/office/drawing/2014/main" id="{783B4C54-096F-44CC-8C84-26E5FB5CA382}"/>
              </a:ext>
            </a:extLst>
          </p:cNvPr>
          <p:cNvGrpSpPr/>
          <p:nvPr/>
        </p:nvGrpSpPr>
        <p:grpSpPr>
          <a:xfrm>
            <a:off x="879169" y="4626169"/>
            <a:ext cx="1584360" cy="365760"/>
            <a:chOff x="506559" y="4984962"/>
            <a:chExt cx="1584360" cy="365760"/>
          </a:xfrm>
        </p:grpSpPr>
        <p:sp>
          <p:nvSpPr>
            <p:cNvPr id="68" name="Chevron 19">
              <a:extLst>
                <a:ext uri="{FF2B5EF4-FFF2-40B4-BE49-F238E27FC236}">
                  <a16:creationId xmlns:a16="http://schemas.microsoft.com/office/drawing/2014/main" id="{552637CB-22F1-4369-B1BF-E7A91602C244}"/>
                </a:ext>
              </a:extLst>
            </p:cNvPr>
            <p:cNvSpPr/>
            <p:nvPr/>
          </p:nvSpPr>
          <p:spPr>
            <a:xfrm>
              <a:off x="723102" y="5030682"/>
              <a:ext cx="1367817" cy="274320"/>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28600" rIns="0" rtlCol="0" anchor="ctr"/>
            <a:lstStyle/>
            <a:p>
              <a:r>
                <a:rPr lang="en-US" sz="900" b="1" dirty="0">
                  <a:solidFill>
                    <a:schemeClr val="bg2"/>
                  </a:solidFill>
                  <a:latin typeface="+mj-lt"/>
                  <a:ea typeface="Microsoft Sans Serif" charset="0"/>
                  <a:cs typeface="Microsoft Sans Serif" charset="0"/>
                </a:rPr>
                <a:t>RECRUTMENT</a:t>
              </a:r>
            </a:p>
          </p:txBody>
        </p:sp>
        <p:grpSp>
          <p:nvGrpSpPr>
            <p:cNvPr id="11" name="Group 10">
              <a:extLst>
                <a:ext uri="{FF2B5EF4-FFF2-40B4-BE49-F238E27FC236}">
                  <a16:creationId xmlns:a16="http://schemas.microsoft.com/office/drawing/2014/main" id="{6564AB4E-5199-46D8-AD78-5AE9AEBE41C9}"/>
                </a:ext>
              </a:extLst>
            </p:cNvPr>
            <p:cNvGrpSpPr/>
            <p:nvPr/>
          </p:nvGrpSpPr>
          <p:grpSpPr>
            <a:xfrm>
              <a:off x="506559" y="4984962"/>
              <a:ext cx="365760" cy="365760"/>
              <a:chOff x="2317218" y="4716187"/>
              <a:chExt cx="421627" cy="445875"/>
            </a:xfrm>
          </p:grpSpPr>
          <p:sp>
            <p:nvSpPr>
              <p:cNvPr id="137" name="Oval 136">
                <a:extLst>
                  <a:ext uri="{FF2B5EF4-FFF2-40B4-BE49-F238E27FC236}">
                    <a16:creationId xmlns:a16="http://schemas.microsoft.com/office/drawing/2014/main" id="{C5BFED33-3A8D-4B24-A8DC-06B852F51E73}"/>
                  </a:ext>
                </a:extLst>
              </p:cNvPr>
              <p:cNvSpPr/>
              <p:nvPr/>
            </p:nvSpPr>
            <p:spPr>
              <a:xfrm>
                <a:off x="2317218" y="4716187"/>
                <a:ext cx="421627" cy="445875"/>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sp>
            <p:nvSpPr>
              <p:cNvPr id="138" name="Freeform 65">
                <a:extLst>
                  <a:ext uri="{FF2B5EF4-FFF2-40B4-BE49-F238E27FC236}">
                    <a16:creationId xmlns:a16="http://schemas.microsoft.com/office/drawing/2014/main" id="{6690283C-83D2-4FA4-BCC8-2318A4FC6121}"/>
                  </a:ext>
                </a:extLst>
              </p:cNvPr>
              <p:cNvSpPr>
                <a:spLocks noChangeAspect="1" noEditPoints="1"/>
              </p:cNvSpPr>
              <p:nvPr/>
            </p:nvSpPr>
            <p:spPr bwMode="auto">
              <a:xfrm>
                <a:off x="2359811" y="4829049"/>
                <a:ext cx="325401" cy="220168"/>
              </a:xfrm>
              <a:custGeom>
                <a:avLst/>
                <a:gdLst>
                  <a:gd name="T0" fmla="*/ 278 w 409"/>
                  <a:gd name="T1" fmla="*/ 12 h 261"/>
                  <a:gd name="T2" fmla="*/ 278 w 409"/>
                  <a:gd name="T3" fmla="*/ 211 h 261"/>
                  <a:gd name="T4" fmla="*/ 266 w 409"/>
                  <a:gd name="T5" fmla="*/ 223 h 261"/>
                  <a:gd name="T6" fmla="*/ 254 w 409"/>
                  <a:gd name="T7" fmla="*/ 211 h 261"/>
                  <a:gd name="T8" fmla="*/ 144 w 409"/>
                  <a:gd name="T9" fmla="*/ 154 h 261"/>
                  <a:gd name="T10" fmla="*/ 122 w 409"/>
                  <a:gd name="T11" fmla="*/ 154 h 261"/>
                  <a:gd name="T12" fmla="*/ 171 w 409"/>
                  <a:gd name="T13" fmla="*/ 236 h 261"/>
                  <a:gd name="T14" fmla="*/ 141 w 409"/>
                  <a:gd name="T15" fmla="*/ 257 h 261"/>
                  <a:gd name="T16" fmla="*/ 122 w 409"/>
                  <a:gd name="T17" fmla="*/ 251 h 261"/>
                  <a:gd name="T18" fmla="*/ 62 w 409"/>
                  <a:gd name="T19" fmla="*/ 154 h 261"/>
                  <a:gd name="T20" fmla="*/ 30 w 409"/>
                  <a:gd name="T21" fmla="*/ 154 h 261"/>
                  <a:gd name="T22" fmla="*/ 0 w 409"/>
                  <a:gd name="T23" fmla="*/ 112 h 261"/>
                  <a:gd name="T24" fmla="*/ 30 w 409"/>
                  <a:gd name="T25" fmla="*/ 71 h 261"/>
                  <a:gd name="T26" fmla="*/ 144 w 409"/>
                  <a:gd name="T27" fmla="*/ 71 h 261"/>
                  <a:gd name="T28" fmla="*/ 254 w 409"/>
                  <a:gd name="T29" fmla="*/ 12 h 261"/>
                  <a:gd name="T30" fmla="*/ 266 w 409"/>
                  <a:gd name="T31" fmla="*/ 0 h 261"/>
                  <a:gd name="T32" fmla="*/ 278 w 409"/>
                  <a:gd name="T33" fmla="*/ 12 h 261"/>
                  <a:gd name="T34" fmla="*/ 83 w 409"/>
                  <a:gd name="T35" fmla="*/ 99 h 261"/>
                  <a:gd name="T36" fmla="*/ 78 w 409"/>
                  <a:gd name="T37" fmla="*/ 93 h 261"/>
                  <a:gd name="T38" fmla="*/ 43 w 409"/>
                  <a:gd name="T39" fmla="*/ 93 h 261"/>
                  <a:gd name="T40" fmla="*/ 37 w 409"/>
                  <a:gd name="T41" fmla="*/ 99 h 261"/>
                  <a:gd name="T42" fmla="*/ 43 w 409"/>
                  <a:gd name="T43" fmla="*/ 105 h 261"/>
                  <a:gd name="T44" fmla="*/ 78 w 409"/>
                  <a:gd name="T45" fmla="*/ 105 h 261"/>
                  <a:gd name="T46" fmla="*/ 83 w 409"/>
                  <a:gd name="T47" fmla="*/ 99 h 261"/>
                  <a:gd name="T48" fmla="*/ 83 w 409"/>
                  <a:gd name="T49" fmla="*/ 124 h 261"/>
                  <a:gd name="T50" fmla="*/ 78 w 409"/>
                  <a:gd name="T51" fmla="*/ 118 h 261"/>
                  <a:gd name="T52" fmla="*/ 43 w 409"/>
                  <a:gd name="T53" fmla="*/ 118 h 261"/>
                  <a:gd name="T54" fmla="*/ 37 w 409"/>
                  <a:gd name="T55" fmla="*/ 124 h 261"/>
                  <a:gd name="T56" fmla="*/ 43 w 409"/>
                  <a:gd name="T57" fmla="*/ 130 h 261"/>
                  <a:gd name="T58" fmla="*/ 78 w 409"/>
                  <a:gd name="T59" fmla="*/ 130 h 261"/>
                  <a:gd name="T60" fmla="*/ 83 w 409"/>
                  <a:gd name="T61" fmla="*/ 124 h 261"/>
                  <a:gd name="T62" fmla="*/ 250 w 409"/>
                  <a:gd name="T63" fmla="*/ 176 h 261"/>
                  <a:gd name="T64" fmla="*/ 250 w 409"/>
                  <a:gd name="T65" fmla="*/ 47 h 261"/>
                  <a:gd name="T66" fmla="*/ 150 w 409"/>
                  <a:gd name="T67" fmla="*/ 90 h 261"/>
                  <a:gd name="T68" fmla="*/ 150 w 409"/>
                  <a:gd name="T69" fmla="*/ 135 h 261"/>
                  <a:gd name="T70" fmla="*/ 250 w 409"/>
                  <a:gd name="T71" fmla="*/ 176 h 261"/>
                  <a:gd name="T72" fmla="*/ 310 w 409"/>
                  <a:gd name="T73" fmla="*/ 47 h 261"/>
                  <a:gd name="T74" fmla="*/ 357 w 409"/>
                  <a:gd name="T75" fmla="*/ 0 h 261"/>
                  <a:gd name="T76" fmla="*/ 369 w 409"/>
                  <a:gd name="T77" fmla="*/ 11 h 261"/>
                  <a:gd name="T78" fmla="*/ 322 w 409"/>
                  <a:gd name="T79" fmla="*/ 59 h 261"/>
                  <a:gd name="T80" fmla="*/ 310 w 409"/>
                  <a:gd name="T81" fmla="*/ 47 h 261"/>
                  <a:gd name="T82" fmla="*/ 322 w 409"/>
                  <a:gd name="T83" fmla="*/ 167 h 261"/>
                  <a:gd name="T84" fmla="*/ 369 w 409"/>
                  <a:gd name="T85" fmla="*/ 214 h 261"/>
                  <a:gd name="T86" fmla="*/ 357 w 409"/>
                  <a:gd name="T87" fmla="*/ 225 h 261"/>
                  <a:gd name="T88" fmla="*/ 310 w 409"/>
                  <a:gd name="T89" fmla="*/ 178 h 261"/>
                  <a:gd name="T90" fmla="*/ 322 w 409"/>
                  <a:gd name="T91" fmla="*/ 167 h 261"/>
                  <a:gd name="T92" fmla="*/ 330 w 409"/>
                  <a:gd name="T93" fmla="*/ 103 h 261"/>
                  <a:gd name="T94" fmla="*/ 409 w 409"/>
                  <a:gd name="T95" fmla="*/ 103 h 261"/>
                  <a:gd name="T96" fmla="*/ 409 w 409"/>
                  <a:gd name="T97" fmla="*/ 119 h 261"/>
                  <a:gd name="T98" fmla="*/ 330 w 409"/>
                  <a:gd name="T99" fmla="*/ 119 h 261"/>
                  <a:gd name="T100" fmla="*/ 330 w 409"/>
                  <a:gd name="T101"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261">
                    <a:moveTo>
                      <a:pt x="278" y="12"/>
                    </a:moveTo>
                    <a:cubicBezTo>
                      <a:pt x="278" y="211"/>
                      <a:pt x="278" y="211"/>
                      <a:pt x="278" y="211"/>
                    </a:cubicBezTo>
                    <a:cubicBezTo>
                      <a:pt x="278" y="217"/>
                      <a:pt x="273" y="223"/>
                      <a:pt x="266" y="223"/>
                    </a:cubicBezTo>
                    <a:cubicBezTo>
                      <a:pt x="259" y="223"/>
                      <a:pt x="254" y="217"/>
                      <a:pt x="254" y="211"/>
                    </a:cubicBezTo>
                    <a:cubicBezTo>
                      <a:pt x="234" y="186"/>
                      <a:pt x="198" y="154"/>
                      <a:pt x="144" y="154"/>
                    </a:cubicBezTo>
                    <a:cubicBezTo>
                      <a:pt x="122" y="154"/>
                      <a:pt x="122" y="154"/>
                      <a:pt x="122" y="154"/>
                    </a:cubicBezTo>
                    <a:cubicBezTo>
                      <a:pt x="171" y="236"/>
                      <a:pt x="171" y="236"/>
                      <a:pt x="171" y="236"/>
                    </a:cubicBezTo>
                    <a:cubicBezTo>
                      <a:pt x="141" y="257"/>
                      <a:pt x="141" y="257"/>
                      <a:pt x="141" y="257"/>
                    </a:cubicBezTo>
                    <a:cubicBezTo>
                      <a:pt x="134" y="261"/>
                      <a:pt x="126" y="256"/>
                      <a:pt x="122" y="251"/>
                    </a:cubicBezTo>
                    <a:cubicBezTo>
                      <a:pt x="62" y="154"/>
                      <a:pt x="62" y="154"/>
                      <a:pt x="62" y="154"/>
                    </a:cubicBezTo>
                    <a:cubicBezTo>
                      <a:pt x="30" y="154"/>
                      <a:pt x="30" y="154"/>
                      <a:pt x="30" y="154"/>
                    </a:cubicBezTo>
                    <a:cubicBezTo>
                      <a:pt x="30" y="154"/>
                      <a:pt x="0" y="138"/>
                      <a:pt x="0" y="112"/>
                    </a:cubicBezTo>
                    <a:cubicBezTo>
                      <a:pt x="0" y="86"/>
                      <a:pt x="30" y="71"/>
                      <a:pt x="30" y="71"/>
                    </a:cubicBezTo>
                    <a:cubicBezTo>
                      <a:pt x="144" y="71"/>
                      <a:pt x="144" y="71"/>
                      <a:pt x="144" y="71"/>
                    </a:cubicBezTo>
                    <a:cubicBezTo>
                      <a:pt x="198" y="71"/>
                      <a:pt x="234" y="38"/>
                      <a:pt x="254" y="12"/>
                    </a:cubicBezTo>
                    <a:cubicBezTo>
                      <a:pt x="254" y="5"/>
                      <a:pt x="259" y="0"/>
                      <a:pt x="266" y="0"/>
                    </a:cubicBezTo>
                    <a:cubicBezTo>
                      <a:pt x="273" y="0"/>
                      <a:pt x="278" y="5"/>
                      <a:pt x="278" y="12"/>
                    </a:cubicBezTo>
                    <a:close/>
                    <a:moveTo>
                      <a:pt x="83" y="99"/>
                    </a:moveTo>
                    <a:cubicBezTo>
                      <a:pt x="83" y="96"/>
                      <a:pt x="81" y="93"/>
                      <a:pt x="78" y="93"/>
                    </a:cubicBezTo>
                    <a:cubicBezTo>
                      <a:pt x="43" y="93"/>
                      <a:pt x="43" y="93"/>
                      <a:pt x="43" y="93"/>
                    </a:cubicBezTo>
                    <a:cubicBezTo>
                      <a:pt x="40" y="93"/>
                      <a:pt x="37" y="96"/>
                      <a:pt x="37" y="99"/>
                    </a:cubicBezTo>
                    <a:cubicBezTo>
                      <a:pt x="37" y="102"/>
                      <a:pt x="40" y="105"/>
                      <a:pt x="43" y="105"/>
                    </a:cubicBezTo>
                    <a:cubicBezTo>
                      <a:pt x="78" y="105"/>
                      <a:pt x="78" y="105"/>
                      <a:pt x="78" y="105"/>
                    </a:cubicBezTo>
                    <a:cubicBezTo>
                      <a:pt x="81" y="105"/>
                      <a:pt x="83" y="102"/>
                      <a:pt x="83" y="99"/>
                    </a:cubicBezTo>
                    <a:close/>
                    <a:moveTo>
                      <a:pt x="83" y="124"/>
                    </a:moveTo>
                    <a:cubicBezTo>
                      <a:pt x="83" y="121"/>
                      <a:pt x="81" y="118"/>
                      <a:pt x="78" y="118"/>
                    </a:cubicBezTo>
                    <a:cubicBezTo>
                      <a:pt x="43" y="118"/>
                      <a:pt x="43" y="118"/>
                      <a:pt x="43" y="118"/>
                    </a:cubicBezTo>
                    <a:cubicBezTo>
                      <a:pt x="40" y="118"/>
                      <a:pt x="37" y="121"/>
                      <a:pt x="37" y="124"/>
                    </a:cubicBezTo>
                    <a:cubicBezTo>
                      <a:pt x="37" y="127"/>
                      <a:pt x="40" y="130"/>
                      <a:pt x="43" y="130"/>
                    </a:cubicBezTo>
                    <a:cubicBezTo>
                      <a:pt x="78" y="130"/>
                      <a:pt x="78" y="130"/>
                      <a:pt x="78" y="130"/>
                    </a:cubicBezTo>
                    <a:cubicBezTo>
                      <a:pt x="81" y="130"/>
                      <a:pt x="83" y="127"/>
                      <a:pt x="83" y="124"/>
                    </a:cubicBezTo>
                    <a:close/>
                    <a:moveTo>
                      <a:pt x="250" y="176"/>
                    </a:moveTo>
                    <a:cubicBezTo>
                      <a:pt x="250" y="47"/>
                      <a:pt x="250" y="47"/>
                      <a:pt x="250" y="47"/>
                    </a:cubicBezTo>
                    <a:cubicBezTo>
                      <a:pt x="223" y="75"/>
                      <a:pt x="191" y="90"/>
                      <a:pt x="150" y="90"/>
                    </a:cubicBezTo>
                    <a:cubicBezTo>
                      <a:pt x="150" y="135"/>
                      <a:pt x="150" y="135"/>
                      <a:pt x="150" y="135"/>
                    </a:cubicBezTo>
                    <a:cubicBezTo>
                      <a:pt x="191" y="135"/>
                      <a:pt x="223" y="149"/>
                      <a:pt x="250" y="176"/>
                    </a:cubicBezTo>
                    <a:close/>
                    <a:moveTo>
                      <a:pt x="310" y="47"/>
                    </a:moveTo>
                    <a:cubicBezTo>
                      <a:pt x="357" y="0"/>
                      <a:pt x="357" y="0"/>
                      <a:pt x="357" y="0"/>
                    </a:cubicBezTo>
                    <a:cubicBezTo>
                      <a:pt x="369" y="11"/>
                      <a:pt x="369" y="11"/>
                      <a:pt x="369" y="11"/>
                    </a:cubicBezTo>
                    <a:cubicBezTo>
                      <a:pt x="322" y="59"/>
                      <a:pt x="322" y="59"/>
                      <a:pt x="322" y="59"/>
                    </a:cubicBezTo>
                    <a:lnTo>
                      <a:pt x="310" y="47"/>
                    </a:lnTo>
                    <a:close/>
                    <a:moveTo>
                      <a:pt x="322" y="167"/>
                    </a:moveTo>
                    <a:cubicBezTo>
                      <a:pt x="369" y="214"/>
                      <a:pt x="369" y="214"/>
                      <a:pt x="369" y="214"/>
                    </a:cubicBezTo>
                    <a:cubicBezTo>
                      <a:pt x="357" y="225"/>
                      <a:pt x="357" y="225"/>
                      <a:pt x="357" y="225"/>
                    </a:cubicBezTo>
                    <a:cubicBezTo>
                      <a:pt x="310" y="178"/>
                      <a:pt x="310" y="178"/>
                      <a:pt x="310" y="178"/>
                    </a:cubicBezTo>
                    <a:lnTo>
                      <a:pt x="322" y="167"/>
                    </a:lnTo>
                    <a:close/>
                    <a:moveTo>
                      <a:pt x="330" y="103"/>
                    </a:moveTo>
                    <a:cubicBezTo>
                      <a:pt x="409" y="103"/>
                      <a:pt x="409" y="103"/>
                      <a:pt x="409" y="103"/>
                    </a:cubicBezTo>
                    <a:cubicBezTo>
                      <a:pt x="409" y="119"/>
                      <a:pt x="409" y="119"/>
                      <a:pt x="409" y="119"/>
                    </a:cubicBezTo>
                    <a:cubicBezTo>
                      <a:pt x="330" y="119"/>
                      <a:pt x="330" y="119"/>
                      <a:pt x="330" y="119"/>
                    </a:cubicBezTo>
                    <a:lnTo>
                      <a:pt x="330" y="1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dirty="0"/>
              </a:p>
            </p:txBody>
          </p:sp>
        </p:grpSp>
      </p:grpSp>
      <p:grpSp>
        <p:nvGrpSpPr>
          <p:cNvPr id="21" name="Group 20">
            <a:extLst>
              <a:ext uri="{FF2B5EF4-FFF2-40B4-BE49-F238E27FC236}">
                <a16:creationId xmlns:a16="http://schemas.microsoft.com/office/drawing/2014/main" id="{E522843F-E561-409C-BE06-FA3AD9BEFA27}"/>
              </a:ext>
            </a:extLst>
          </p:cNvPr>
          <p:cNvGrpSpPr/>
          <p:nvPr/>
        </p:nvGrpSpPr>
        <p:grpSpPr>
          <a:xfrm>
            <a:off x="879169" y="5045347"/>
            <a:ext cx="1584360" cy="365760"/>
            <a:chOff x="506559" y="5503162"/>
            <a:chExt cx="1584360" cy="365760"/>
          </a:xfrm>
        </p:grpSpPr>
        <p:sp>
          <p:nvSpPr>
            <p:cNvPr id="69" name="Chevron 19">
              <a:extLst>
                <a:ext uri="{FF2B5EF4-FFF2-40B4-BE49-F238E27FC236}">
                  <a16:creationId xmlns:a16="http://schemas.microsoft.com/office/drawing/2014/main" id="{5B0284BE-598B-4FF4-8204-8BF773934949}"/>
                </a:ext>
              </a:extLst>
            </p:cNvPr>
            <p:cNvSpPr/>
            <p:nvPr/>
          </p:nvSpPr>
          <p:spPr>
            <a:xfrm>
              <a:off x="723102" y="5548882"/>
              <a:ext cx="1367817" cy="274320"/>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28600" rIns="0" rtlCol="0" anchor="ctr"/>
            <a:lstStyle/>
            <a:p>
              <a:r>
                <a:rPr lang="en-US" sz="900" b="1" dirty="0">
                  <a:solidFill>
                    <a:schemeClr val="bg2"/>
                  </a:solidFill>
                  <a:latin typeface="+mj-lt"/>
                  <a:ea typeface="Microsoft Sans Serif" charset="0"/>
                  <a:cs typeface="Microsoft Sans Serif" charset="0"/>
                </a:rPr>
                <a:t>TEST EXECUTION</a:t>
              </a:r>
            </a:p>
          </p:txBody>
        </p:sp>
        <p:grpSp>
          <p:nvGrpSpPr>
            <p:cNvPr id="12" name="Group 11">
              <a:extLst>
                <a:ext uri="{FF2B5EF4-FFF2-40B4-BE49-F238E27FC236}">
                  <a16:creationId xmlns:a16="http://schemas.microsoft.com/office/drawing/2014/main" id="{85A08C2E-7262-43CE-B7D2-95E005ABA3BC}"/>
                </a:ext>
              </a:extLst>
            </p:cNvPr>
            <p:cNvGrpSpPr/>
            <p:nvPr/>
          </p:nvGrpSpPr>
          <p:grpSpPr>
            <a:xfrm>
              <a:off x="506559" y="5503162"/>
              <a:ext cx="365760" cy="365760"/>
              <a:chOff x="3357524" y="4716187"/>
              <a:chExt cx="421627" cy="445875"/>
            </a:xfrm>
          </p:grpSpPr>
          <p:sp>
            <p:nvSpPr>
              <p:cNvPr id="134" name="Oval 133">
                <a:extLst>
                  <a:ext uri="{FF2B5EF4-FFF2-40B4-BE49-F238E27FC236}">
                    <a16:creationId xmlns:a16="http://schemas.microsoft.com/office/drawing/2014/main" id="{C943DFB2-0A74-4EE1-A18F-152D30D0C993}"/>
                  </a:ext>
                </a:extLst>
              </p:cNvPr>
              <p:cNvSpPr/>
              <p:nvPr/>
            </p:nvSpPr>
            <p:spPr>
              <a:xfrm>
                <a:off x="3357524" y="4716187"/>
                <a:ext cx="421627" cy="445875"/>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900" dirty="0">
                  <a:solidFill>
                    <a:prstClr val="white"/>
                  </a:solidFill>
                  <a:latin typeface="Calibri Light" panose="020F0302020204030204" pitchFamily="34" charset="0"/>
                </a:endParaRPr>
              </a:p>
            </p:txBody>
          </p:sp>
          <p:sp>
            <p:nvSpPr>
              <p:cNvPr id="135" name="Freeform 26">
                <a:extLst>
                  <a:ext uri="{FF2B5EF4-FFF2-40B4-BE49-F238E27FC236}">
                    <a16:creationId xmlns:a16="http://schemas.microsoft.com/office/drawing/2014/main" id="{262E00CC-CCDF-408A-A183-BDF18E2FAAB4}"/>
                  </a:ext>
                </a:extLst>
              </p:cNvPr>
              <p:cNvSpPr>
                <a:spLocks noChangeAspect="1" noEditPoints="1"/>
              </p:cNvSpPr>
              <p:nvPr/>
            </p:nvSpPr>
            <p:spPr bwMode="auto">
              <a:xfrm>
                <a:off x="3429966" y="4811926"/>
                <a:ext cx="291339" cy="210157"/>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900" dirty="0"/>
              </a:p>
            </p:txBody>
          </p:sp>
        </p:grpSp>
      </p:grpSp>
      <p:grpSp>
        <p:nvGrpSpPr>
          <p:cNvPr id="22" name="Group 21">
            <a:extLst>
              <a:ext uri="{FF2B5EF4-FFF2-40B4-BE49-F238E27FC236}">
                <a16:creationId xmlns:a16="http://schemas.microsoft.com/office/drawing/2014/main" id="{ECF291F1-ED3B-4A0F-8E10-8AD484AAF21E}"/>
              </a:ext>
            </a:extLst>
          </p:cNvPr>
          <p:cNvGrpSpPr/>
          <p:nvPr/>
        </p:nvGrpSpPr>
        <p:grpSpPr>
          <a:xfrm>
            <a:off x="879169" y="5464527"/>
            <a:ext cx="1584360" cy="365760"/>
            <a:chOff x="506559" y="6023624"/>
            <a:chExt cx="1584360" cy="365760"/>
          </a:xfrm>
        </p:grpSpPr>
        <p:sp>
          <p:nvSpPr>
            <p:cNvPr id="72" name="Chevron 19">
              <a:extLst>
                <a:ext uri="{FF2B5EF4-FFF2-40B4-BE49-F238E27FC236}">
                  <a16:creationId xmlns:a16="http://schemas.microsoft.com/office/drawing/2014/main" id="{A8BBC32C-18D6-4EDB-86CD-1C43D433719C}"/>
                </a:ext>
              </a:extLst>
            </p:cNvPr>
            <p:cNvSpPr/>
            <p:nvPr/>
          </p:nvSpPr>
          <p:spPr>
            <a:xfrm>
              <a:off x="723102" y="6069344"/>
              <a:ext cx="1367817" cy="274320"/>
            </a:xfrm>
            <a:prstGeom prst="homePlat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28600" rIns="0" rtlCol="0" anchor="ctr"/>
            <a:lstStyle/>
            <a:p>
              <a:r>
                <a:rPr lang="en-US" sz="900" b="1" dirty="0">
                  <a:solidFill>
                    <a:schemeClr val="bg2"/>
                  </a:solidFill>
                  <a:latin typeface="+mj-lt"/>
                  <a:ea typeface="Microsoft Sans Serif" charset="0"/>
                  <a:cs typeface="Microsoft Sans Serif" charset="0"/>
                </a:rPr>
                <a:t>ANALYSIS &amp; REPORTING</a:t>
              </a:r>
            </a:p>
          </p:txBody>
        </p:sp>
        <p:grpSp>
          <p:nvGrpSpPr>
            <p:cNvPr id="13" name="Group 12">
              <a:extLst>
                <a:ext uri="{FF2B5EF4-FFF2-40B4-BE49-F238E27FC236}">
                  <a16:creationId xmlns:a16="http://schemas.microsoft.com/office/drawing/2014/main" id="{823724DF-BE76-4BFE-B8A5-A48A74E8EF9B}"/>
                </a:ext>
              </a:extLst>
            </p:cNvPr>
            <p:cNvGrpSpPr/>
            <p:nvPr/>
          </p:nvGrpSpPr>
          <p:grpSpPr>
            <a:xfrm>
              <a:off x="506559" y="6023624"/>
              <a:ext cx="365760" cy="365760"/>
              <a:chOff x="4453627" y="4705249"/>
              <a:chExt cx="421627" cy="445875"/>
            </a:xfrm>
          </p:grpSpPr>
          <p:sp>
            <p:nvSpPr>
              <p:cNvPr id="131" name="Oval 130">
                <a:extLst>
                  <a:ext uri="{FF2B5EF4-FFF2-40B4-BE49-F238E27FC236}">
                    <a16:creationId xmlns:a16="http://schemas.microsoft.com/office/drawing/2014/main" id="{B49EE9CF-18BA-41B7-9FE9-A8440993A4FD}"/>
                  </a:ext>
                </a:extLst>
              </p:cNvPr>
              <p:cNvSpPr/>
              <p:nvPr/>
            </p:nvSpPr>
            <p:spPr>
              <a:xfrm>
                <a:off x="4453627" y="4705249"/>
                <a:ext cx="421627" cy="445875"/>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900" dirty="0">
                  <a:solidFill>
                    <a:prstClr val="white"/>
                  </a:solidFill>
                  <a:latin typeface="Calibri Light" panose="020F0302020204030204" pitchFamily="34" charset="0"/>
                </a:endParaRPr>
              </a:p>
            </p:txBody>
          </p:sp>
          <p:sp>
            <p:nvSpPr>
              <p:cNvPr id="132" name="Freeform 69">
                <a:extLst>
                  <a:ext uri="{FF2B5EF4-FFF2-40B4-BE49-F238E27FC236}">
                    <a16:creationId xmlns:a16="http://schemas.microsoft.com/office/drawing/2014/main" id="{A4775870-7CFD-45A6-BEF1-AF6A56442F01}"/>
                  </a:ext>
                </a:extLst>
              </p:cNvPr>
              <p:cNvSpPr>
                <a:spLocks noChangeAspect="1" noEditPoints="1"/>
              </p:cNvSpPr>
              <p:nvPr/>
            </p:nvSpPr>
            <p:spPr bwMode="auto">
              <a:xfrm>
                <a:off x="4538471" y="4793836"/>
                <a:ext cx="240545" cy="254379"/>
              </a:xfrm>
              <a:custGeom>
                <a:avLst/>
                <a:gdLst>
                  <a:gd name="T0" fmla="*/ 0 w 208"/>
                  <a:gd name="T1" fmla="*/ 208 h 208"/>
                  <a:gd name="T2" fmla="*/ 29 w 208"/>
                  <a:gd name="T3" fmla="*/ 120 h 208"/>
                  <a:gd name="T4" fmla="*/ 111 w 208"/>
                  <a:gd name="T5" fmla="*/ 38 h 208"/>
                  <a:gd name="T6" fmla="*/ 118 w 208"/>
                  <a:gd name="T7" fmla="*/ 46 h 208"/>
                  <a:gd name="T8" fmla="*/ 38 w 208"/>
                  <a:gd name="T9" fmla="*/ 126 h 208"/>
                  <a:gd name="T10" fmla="*/ 34 w 208"/>
                  <a:gd name="T11" fmla="*/ 121 h 208"/>
                  <a:gd name="T12" fmla="*/ 34 w 208"/>
                  <a:gd name="T13" fmla="*/ 121 h 208"/>
                  <a:gd name="T14" fmla="*/ 30 w 208"/>
                  <a:gd name="T15" fmla="*/ 133 h 208"/>
                  <a:gd name="T16" fmla="*/ 25 w 208"/>
                  <a:gd name="T17" fmla="*/ 146 h 208"/>
                  <a:gd name="T18" fmla="*/ 21 w 208"/>
                  <a:gd name="T19" fmla="*/ 158 h 208"/>
                  <a:gd name="T20" fmla="*/ 19 w 208"/>
                  <a:gd name="T21" fmla="*/ 166 h 208"/>
                  <a:gd name="T22" fmla="*/ 16 w 208"/>
                  <a:gd name="T23" fmla="*/ 173 h 208"/>
                  <a:gd name="T24" fmla="*/ 28 w 208"/>
                  <a:gd name="T25" fmla="*/ 180 h 208"/>
                  <a:gd name="T26" fmla="*/ 35 w 208"/>
                  <a:gd name="T27" fmla="*/ 192 h 208"/>
                  <a:gd name="T28" fmla="*/ 87 w 208"/>
                  <a:gd name="T29" fmla="*/ 174 h 208"/>
                  <a:gd name="T30" fmla="*/ 87 w 208"/>
                  <a:gd name="T31" fmla="*/ 174 h 208"/>
                  <a:gd name="T32" fmla="*/ 82 w 208"/>
                  <a:gd name="T33" fmla="*/ 170 h 208"/>
                  <a:gd name="T34" fmla="*/ 162 w 208"/>
                  <a:gd name="T35" fmla="*/ 90 h 208"/>
                  <a:gd name="T36" fmla="*/ 170 w 208"/>
                  <a:gd name="T37" fmla="*/ 97 h 208"/>
                  <a:gd name="T38" fmla="*/ 88 w 208"/>
                  <a:gd name="T39" fmla="*/ 179 h 208"/>
                  <a:gd name="T40" fmla="*/ 0 w 208"/>
                  <a:gd name="T41" fmla="*/ 208 h 208"/>
                  <a:gd name="T42" fmla="*/ 48 w 208"/>
                  <a:gd name="T43" fmla="*/ 135 h 208"/>
                  <a:gd name="T44" fmla="*/ 128 w 208"/>
                  <a:gd name="T45" fmla="*/ 55 h 208"/>
                  <a:gd name="T46" fmla="*/ 136 w 208"/>
                  <a:gd name="T47" fmla="*/ 63 h 208"/>
                  <a:gd name="T48" fmla="*/ 55 w 208"/>
                  <a:gd name="T49" fmla="*/ 143 h 208"/>
                  <a:gd name="T50" fmla="*/ 48 w 208"/>
                  <a:gd name="T51" fmla="*/ 135 h 208"/>
                  <a:gd name="T52" fmla="*/ 65 w 208"/>
                  <a:gd name="T53" fmla="*/ 153 h 208"/>
                  <a:gd name="T54" fmla="*/ 145 w 208"/>
                  <a:gd name="T55" fmla="*/ 72 h 208"/>
                  <a:gd name="T56" fmla="*/ 153 w 208"/>
                  <a:gd name="T57" fmla="*/ 80 h 208"/>
                  <a:gd name="T58" fmla="*/ 73 w 208"/>
                  <a:gd name="T59" fmla="*/ 160 h 208"/>
                  <a:gd name="T60" fmla="*/ 65 w 208"/>
                  <a:gd name="T61" fmla="*/ 153 h 208"/>
                  <a:gd name="T62" fmla="*/ 118 w 208"/>
                  <a:gd name="T63" fmla="*/ 31 h 208"/>
                  <a:gd name="T64" fmla="*/ 126 w 208"/>
                  <a:gd name="T65" fmla="*/ 24 h 208"/>
                  <a:gd name="T66" fmla="*/ 185 w 208"/>
                  <a:gd name="T67" fmla="*/ 82 h 208"/>
                  <a:gd name="T68" fmla="*/ 177 w 208"/>
                  <a:gd name="T69" fmla="*/ 90 h 208"/>
                  <a:gd name="T70" fmla="*/ 118 w 208"/>
                  <a:gd name="T71" fmla="*/ 31 h 208"/>
                  <a:gd name="T72" fmla="*/ 133 w 208"/>
                  <a:gd name="T73" fmla="*/ 16 h 208"/>
                  <a:gd name="T74" fmla="*/ 140 w 208"/>
                  <a:gd name="T75" fmla="*/ 9 h 208"/>
                  <a:gd name="T76" fmla="*/ 151 w 208"/>
                  <a:gd name="T77" fmla="*/ 2 h 208"/>
                  <a:gd name="T78" fmla="*/ 162 w 208"/>
                  <a:gd name="T79" fmla="*/ 0 h 208"/>
                  <a:gd name="T80" fmla="*/ 185 w 208"/>
                  <a:gd name="T81" fmla="*/ 9 h 208"/>
                  <a:gd name="T82" fmla="*/ 199 w 208"/>
                  <a:gd name="T83" fmla="*/ 24 h 208"/>
                  <a:gd name="T84" fmla="*/ 208 w 208"/>
                  <a:gd name="T85" fmla="*/ 46 h 208"/>
                  <a:gd name="T86" fmla="*/ 206 w 208"/>
                  <a:gd name="T87" fmla="*/ 57 h 208"/>
                  <a:gd name="T88" fmla="*/ 199 w 208"/>
                  <a:gd name="T89" fmla="*/ 68 h 208"/>
                  <a:gd name="T90" fmla="*/ 192 w 208"/>
                  <a:gd name="T91" fmla="*/ 75 h 208"/>
                  <a:gd name="T92" fmla="*/ 133 w 208"/>
                  <a:gd name="T93" fmla="*/ 1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 h="208">
                    <a:moveTo>
                      <a:pt x="0" y="208"/>
                    </a:moveTo>
                    <a:cubicBezTo>
                      <a:pt x="29" y="120"/>
                      <a:pt x="29" y="120"/>
                      <a:pt x="29" y="120"/>
                    </a:cubicBezTo>
                    <a:cubicBezTo>
                      <a:pt x="111" y="38"/>
                      <a:pt x="111" y="38"/>
                      <a:pt x="111" y="38"/>
                    </a:cubicBezTo>
                    <a:cubicBezTo>
                      <a:pt x="118" y="46"/>
                      <a:pt x="118" y="46"/>
                      <a:pt x="118" y="46"/>
                    </a:cubicBezTo>
                    <a:cubicBezTo>
                      <a:pt x="38" y="126"/>
                      <a:pt x="38" y="126"/>
                      <a:pt x="38" y="126"/>
                    </a:cubicBezTo>
                    <a:cubicBezTo>
                      <a:pt x="34" y="121"/>
                      <a:pt x="34" y="121"/>
                      <a:pt x="34" y="121"/>
                    </a:cubicBezTo>
                    <a:cubicBezTo>
                      <a:pt x="34" y="121"/>
                      <a:pt x="34" y="121"/>
                      <a:pt x="34" y="121"/>
                    </a:cubicBezTo>
                    <a:cubicBezTo>
                      <a:pt x="32" y="125"/>
                      <a:pt x="31" y="129"/>
                      <a:pt x="30" y="133"/>
                    </a:cubicBezTo>
                    <a:cubicBezTo>
                      <a:pt x="28" y="137"/>
                      <a:pt x="27" y="142"/>
                      <a:pt x="25" y="146"/>
                    </a:cubicBezTo>
                    <a:cubicBezTo>
                      <a:pt x="24" y="150"/>
                      <a:pt x="22" y="154"/>
                      <a:pt x="21" y="158"/>
                    </a:cubicBezTo>
                    <a:cubicBezTo>
                      <a:pt x="20" y="161"/>
                      <a:pt x="19" y="164"/>
                      <a:pt x="19" y="166"/>
                    </a:cubicBezTo>
                    <a:cubicBezTo>
                      <a:pt x="16" y="173"/>
                      <a:pt x="16" y="173"/>
                      <a:pt x="16" y="173"/>
                    </a:cubicBezTo>
                    <a:cubicBezTo>
                      <a:pt x="19" y="173"/>
                      <a:pt x="23" y="175"/>
                      <a:pt x="28" y="180"/>
                    </a:cubicBezTo>
                    <a:cubicBezTo>
                      <a:pt x="32" y="185"/>
                      <a:pt x="35" y="188"/>
                      <a:pt x="35" y="192"/>
                    </a:cubicBezTo>
                    <a:cubicBezTo>
                      <a:pt x="87" y="174"/>
                      <a:pt x="87" y="174"/>
                      <a:pt x="87" y="174"/>
                    </a:cubicBezTo>
                    <a:cubicBezTo>
                      <a:pt x="87" y="174"/>
                      <a:pt x="87" y="174"/>
                      <a:pt x="87" y="174"/>
                    </a:cubicBezTo>
                    <a:cubicBezTo>
                      <a:pt x="82" y="170"/>
                      <a:pt x="82" y="170"/>
                      <a:pt x="82" y="170"/>
                    </a:cubicBezTo>
                    <a:cubicBezTo>
                      <a:pt x="162" y="90"/>
                      <a:pt x="162" y="90"/>
                      <a:pt x="162" y="90"/>
                    </a:cubicBezTo>
                    <a:cubicBezTo>
                      <a:pt x="170" y="97"/>
                      <a:pt x="170" y="97"/>
                      <a:pt x="170" y="97"/>
                    </a:cubicBezTo>
                    <a:cubicBezTo>
                      <a:pt x="88" y="179"/>
                      <a:pt x="88" y="179"/>
                      <a:pt x="88" y="179"/>
                    </a:cubicBezTo>
                    <a:lnTo>
                      <a:pt x="0" y="208"/>
                    </a:lnTo>
                    <a:close/>
                    <a:moveTo>
                      <a:pt x="48" y="135"/>
                    </a:moveTo>
                    <a:cubicBezTo>
                      <a:pt x="128" y="55"/>
                      <a:pt x="128" y="55"/>
                      <a:pt x="128" y="55"/>
                    </a:cubicBezTo>
                    <a:cubicBezTo>
                      <a:pt x="136" y="63"/>
                      <a:pt x="136" y="63"/>
                      <a:pt x="136" y="63"/>
                    </a:cubicBezTo>
                    <a:cubicBezTo>
                      <a:pt x="55" y="143"/>
                      <a:pt x="55" y="143"/>
                      <a:pt x="55" y="143"/>
                    </a:cubicBezTo>
                    <a:lnTo>
                      <a:pt x="48" y="135"/>
                    </a:lnTo>
                    <a:close/>
                    <a:moveTo>
                      <a:pt x="65" y="153"/>
                    </a:moveTo>
                    <a:cubicBezTo>
                      <a:pt x="145" y="72"/>
                      <a:pt x="145" y="72"/>
                      <a:pt x="145" y="72"/>
                    </a:cubicBezTo>
                    <a:cubicBezTo>
                      <a:pt x="153" y="80"/>
                      <a:pt x="153" y="80"/>
                      <a:pt x="153" y="80"/>
                    </a:cubicBezTo>
                    <a:cubicBezTo>
                      <a:pt x="73" y="160"/>
                      <a:pt x="73" y="160"/>
                      <a:pt x="73" y="160"/>
                    </a:cubicBezTo>
                    <a:lnTo>
                      <a:pt x="65" y="153"/>
                    </a:lnTo>
                    <a:close/>
                    <a:moveTo>
                      <a:pt x="118" y="31"/>
                    </a:moveTo>
                    <a:cubicBezTo>
                      <a:pt x="126" y="24"/>
                      <a:pt x="126" y="24"/>
                      <a:pt x="126" y="24"/>
                    </a:cubicBezTo>
                    <a:cubicBezTo>
                      <a:pt x="185" y="82"/>
                      <a:pt x="185" y="82"/>
                      <a:pt x="185" y="82"/>
                    </a:cubicBezTo>
                    <a:cubicBezTo>
                      <a:pt x="177" y="90"/>
                      <a:pt x="177" y="90"/>
                      <a:pt x="177" y="90"/>
                    </a:cubicBezTo>
                    <a:lnTo>
                      <a:pt x="118" y="31"/>
                    </a:lnTo>
                    <a:close/>
                    <a:moveTo>
                      <a:pt x="133" y="16"/>
                    </a:moveTo>
                    <a:cubicBezTo>
                      <a:pt x="140" y="9"/>
                      <a:pt x="140" y="9"/>
                      <a:pt x="140" y="9"/>
                    </a:cubicBezTo>
                    <a:cubicBezTo>
                      <a:pt x="143" y="6"/>
                      <a:pt x="147" y="3"/>
                      <a:pt x="151" y="2"/>
                    </a:cubicBezTo>
                    <a:cubicBezTo>
                      <a:pt x="154" y="0"/>
                      <a:pt x="158" y="0"/>
                      <a:pt x="162" y="0"/>
                    </a:cubicBezTo>
                    <a:cubicBezTo>
                      <a:pt x="171" y="0"/>
                      <a:pt x="178" y="3"/>
                      <a:pt x="185" y="9"/>
                    </a:cubicBezTo>
                    <a:cubicBezTo>
                      <a:pt x="199" y="24"/>
                      <a:pt x="199" y="24"/>
                      <a:pt x="199" y="24"/>
                    </a:cubicBezTo>
                    <a:cubicBezTo>
                      <a:pt x="205" y="30"/>
                      <a:pt x="208" y="37"/>
                      <a:pt x="208" y="46"/>
                    </a:cubicBezTo>
                    <a:cubicBezTo>
                      <a:pt x="208" y="50"/>
                      <a:pt x="208" y="54"/>
                      <a:pt x="206" y="57"/>
                    </a:cubicBezTo>
                    <a:cubicBezTo>
                      <a:pt x="205" y="61"/>
                      <a:pt x="202" y="65"/>
                      <a:pt x="199" y="68"/>
                    </a:cubicBezTo>
                    <a:cubicBezTo>
                      <a:pt x="192" y="75"/>
                      <a:pt x="192" y="75"/>
                      <a:pt x="192" y="75"/>
                    </a:cubicBezTo>
                    <a:lnTo>
                      <a:pt x="133" y="16"/>
                    </a:ln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900" dirty="0"/>
              </a:p>
            </p:txBody>
          </p:sp>
        </p:grpSp>
      </p:grpSp>
      <p:grpSp>
        <p:nvGrpSpPr>
          <p:cNvPr id="17" name="Group 16">
            <a:extLst>
              <a:ext uri="{FF2B5EF4-FFF2-40B4-BE49-F238E27FC236}">
                <a16:creationId xmlns:a16="http://schemas.microsoft.com/office/drawing/2014/main" id="{AD46AB3F-AAEF-4957-8239-D029492199E6}"/>
              </a:ext>
            </a:extLst>
          </p:cNvPr>
          <p:cNvGrpSpPr/>
          <p:nvPr/>
        </p:nvGrpSpPr>
        <p:grpSpPr>
          <a:xfrm>
            <a:off x="7295523" y="1847130"/>
            <a:ext cx="685800" cy="685800"/>
            <a:chOff x="6609355" y="2154513"/>
            <a:chExt cx="685800" cy="685800"/>
          </a:xfrm>
          <a:solidFill>
            <a:schemeClr val="accent6"/>
          </a:solidFill>
        </p:grpSpPr>
        <p:sp>
          <p:nvSpPr>
            <p:cNvPr id="97" name="Oval 96">
              <a:extLst>
                <a:ext uri="{FF2B5EF4-FFF2-40B4-BE49-F238E27FC236}">
                  <a16:creationId xmlns:a16="http://schemas.microsoft.com/office/drawing/2014/main" id="{45704783-330C-4D2E-986B-B085E1695088}"/>
                </a:ext>
              </a:extLst>
            </p:cNvPr>
            <p:cNvSpPr/>
            <p:nvPr/>
          </p:nvSpPr>
          <p:spPr>
            <a:xfrm>
              <a:off x="6609355" y="2154513"/>
              <a:ext cx="685800" cy="685800"/>
            </a:xfrm>
            <a:prstGeom prst="ellipse">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ABDE5"/>
                </a:solidFill>
                <a:effectLst/>
                <a:uLnTx/>
                <a:uFillTx/>
                <a:latin typeface="Calibri" panose="020F0502020204030204"/>
                <a:ea typeface="+mn-ea"/>
                <a:cs typeface="+mn-cs"/>
              </a:endParaRPr>
            </a:p>
          </p:txBody>
        </p:sp>
        <p:pic>
          <p:nvPicPr>
            <p:cNvPr id="159" name="Picture 2" descr="https://static.thenounproject.com/png/2324163-200.png">
              <a:extLst>
                <a:ext uri="{FF2B5EF4-FFF2-40B4-BE49-F238E27FC236}">
                  <a16:creationId xmlns:a16="http://schemas.microsoft.com/office/drawing/2014/main" id="{A70C36F1-0691-4839-9A6A-1C3F2FB2546A}"/>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3655" y="2268813"/>
              <a:ext cx="457200" cy="457200"/>
            </a:xfrm>
            <a:prstGeom prst="rect">
              <a:avLst/>
            </a:prstGeom>
            <a:solidFill>
              <a:schemeClr val="accent6">
                <a:lumMod val="60000"/>
                <a:lumOff val="40000"/>
              </a:schemeClr>
            </a:solidFill>
          </p:spPr>
        </p:pic>
      </p:grpSp>
      <p:cxnSp>
        <p:nvCxnSpPr>
          <p:cNvPr id="165" name="Straight Connector 164">
            <a:extLst>
              <a:ext uri="{FF2B5EF4-FFF2-40B4-BE49-F238E27FC236}">
                <a16:creationId xmlns:a16="http://schemas.microsoft.com/office/drawing/2014/main" id="{A6CDD5BD-D483-47B2-B8D2-04B4B6B89621}"/>
              </a:ext>
            </a:extLst>
          </p:cNvPr>
          <p:cNvCxnSpPr>
            <a:cxnSpLocks/>
          </p:cNvCxnSpPr>
          <p:nvPr/>
        </p:nvCxnSpPr>
        <p:spPr>
          <a:xfrm>
            <a:off x="6609356" y="4525065"/>
            <a:ext cx="5193792" cy="0"/>
          </a:xfrm>
          <a:prstGeom prst="line">
            <a:avLst/>
          </a:prstGeom>
          <a:ln w="3175" cap="sq">
            <a:solidFill>
              <a:schemeClr val="bg1">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3FF7974-1464-47DE-A0A3-145C625E22D1}"/>
              </a:ext>
            </a:extLst>
          </p:cNvPr>
          <p:cNvCxnSpPr>
            <a:cxnSpLocks/>
          </p:cNvCxnSpPr>
          <p:nvPr/>
        </p:nvCxnSpPr>
        <p:spPr>
          <a:xfrm>
            <a:off x="6609356" y="3134306"/>
            <a:ext cx="5193792" cy="0"/>
          </a:xfrm>
          <a:prstGeom prst="line">
            <a:avLst/>
          </a:prstGeom>
          <a:ln w="3175" cap="sq">
            <a:solidFill>
              <a:schemeClr val="bg1">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618CB4BB-CD69-430E-931E-10AC2FFFE370}"/>
              </a:ext>
            </a:extLst>
          </p:cNvPr>
          <p:cNvSpPr/>
          <p:nvPr/>
        </p:nvSpPr>
        <p:spPr>
          <a:xfrm>
            <a:off x="7295523" y="3266394"/>
            <a:ext cx="685800" cy="685800"/>
          </a:xfrm>
          <a:prstGeom prst="ellipse">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ABDE5"/>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6C0FF30A-B3F8-4A1E-A4F0-C94570A5D815}"/>
              </a:ext>
            </a:extLst>
          </p:cNvPr>
          <p:cNvSpPr/>
          <p:nvPr/>
        </p:nvSpPr>
        <p:spPr>
          <a:xfrm>
            <a:off x="7295523" y="4635352"/>
            <a:ext cx="685800" cy="685800"/>
          </a:xfrm>
          <a:prstGeom prst="ellipse">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ABDE5"/>
              </a:solidFill>
              <a:effectLst/>
              <a:uLnTx/>
              <a:uFillTx/>
              <a:latin typeface="Calibri" panose="020F0502020204030204"/>
              <a:ea typeface="+mn-ea"/>
              <a:cs typeface="+mn-cs"/>
            </a:endParaRPr>
          </a:p>
        </p:txBody>
      </p:sp>
      <p:pic>
        <p:nvPicPr>
          <p:cNvPr id="176" name="Picture 8" descr="https://static.thenounproject.com/png/1824996-200.png">
            <a:extLst>
              <a:ext uri="{FF2B5EF4-FFF2-40B4-BE49-F238E27FC236}">
                <a16:creationId xmlns:a16="http://schemas.microsoft.com/office/drawing/2014/main" id="{4A5BD597-7805-4125-80D2-17813AD024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9823" y="474965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s://static.thenounproject.com/png/690078-200.png">
            <a:extLst>
              <a:ext uri="{FF2B5EF4-FFF2-40B4-BE49-F238E27FC236}">
                <a16:creationId xmlns:a16="http://schemas.microsoft.com/office/drawing/2014/main" id="{008470B8-BF65-4D79-903C-D646BF14B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9823" y="338069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91" name="Arrow: Down 90">
            <a:extLst>
              <a:ext uri="{FF2B5EF4-FFF2-40B4-BE49-F238E27FC236}">
                <a16:creationId xmlns:a16="http://schemas.microsoft.com/office/drawing/2014/main" id="{FAE13D29-D4BB-4FBF-8E6F-198832508DDD}"/>
              </a:ext>
            </a:extLst>
          </p:cNvPr>
          <p:cNvSpPr/>
          <p:nvPr/>
        </p:nvSpPr>
        <p:spPr>
          <a:xfrm>
            <a:off x="2839864" y="3787814"/>
            <a:ext cx="548640" cy="2060550"/>
          </a:xfrm>
          <a:prstGeom prst="downArrow">
            <a:avLst>
              <a:gd name="adj1" fmla="val 77778"/>
              <a:gd name="adj2" fmla="val 38889"/>
            </a:avLst>
          </a:prstGeom>
          <a:solidFill>
            <a:schemeClr val="tx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91440" tIns="91440" rIns="91440" bIns="91440" numCol="1" spcCol="1270" rtlCol="0" anchor="ctr" anchorCtr="0">
            <a:noAutofit/>
          </a:bodyPr>
          <a:lstStyle/>
          <a:p>
            <a:pPr algn="ctr" defTabSz="1466850" fontAlgn="auto">
              <a:lnSpc>
                <a:spcPct val="90000"/>
              </a:lnSpc>
              <a:spcAft>
                <a:spcPts val="0"/>
              </a:spcAft>
            </a:pPr>
            <a:r>
              <a:rPr lang="en-US" sz="1400" b="1" dirty="0">
                <a:solidFill>
                  <a:schemeClr val="accent1"/>
                </a:solidFill>
              </a:rPr>
              <a:t>TESTING TIMELINE</a:t>
            </a:r>
          </a:p>
        </p:txBody>
      </p:sp>
      <p:grpSp>
        <p:nvGrpSpPr>
          <p:cNvPr id="92" name="Group 91">
            <a:extLst>
              <a:ext uri="{FF2B5EF4-FFF2-40B4-BE49-F238E27FC236}">
                <a16:creationId xmlns:a16="http://schemas.microsoft.com/office/drawing/2014/main" id="{EDA4D987-1BDA-453A-9421-067741F8B393}"/>
              </a:ext>
            </a:extLst>
          </p:cNvPr>
          <p:cNvGrpSpPr/>
          <p:nvPr/>
        </p:nvGrpSpPr>
        <p:grpSpPr>
          <a:xfrm>
            <a:off x="3244279" y="3882835"/>
            <a:ext cx="3202444" cy="481518"/>
            <a:chOff x="905746" y="3787141"/>
            <a:chExt cx="3202444" cy="481518"/>
          </a:xfrm>
        </p:grpSpPr>
        <p:sp>
          <p:nvSpPr>
            <p:cNvPr id="93" name="Oval 92">
              <a:extLst>
                <a:ext uri="{FF2B5EF4-FFF2-40B4-BE49-F238E27FC236}">
                  <a16:creationId xmlns:a16="http://schemas.microsoft.com/office/drawing/2014/main" id="{77E9BA9A-FC9D-4625-A4E2-50BF85D5AA07}"/>
                </a:ext>
              </a:extLst>
            </p:cNvPr>
            <p:cNvSpPr/>
            <p:nvPr/>
          </p:nvSpPr>
          <p:spPr>
            <a:xfrm>
              <a:off x="905746" y="3881155"/>
              <a:ext cx="137160" cy="137160"/>
            </a:xfrm>
            <a:prstGeom prst="ellipse">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95" name="Straight Connector 94">
              <a:extLst>
                <a:ext uri="{FF2B5EF4-FFF2-40B4-BE49-F238E27FC236}">
                  <a16:creationId xmlns:a16="http://schemas.microsoft.com/office/drawing/2014/main" id="{5AFF3C5B-4E93-46AC-AFC5-16A83458BF31}"/>
                </a:ext>
              </a:extLst>
            </p:cNvPr>
            <p:cNvCxnSpPr/>
            <p:nvPr/>
          </p:nvCxnSpPr>
          <p:spPr>
            <a:xfrm flipV="1">
              <a:off x="974326" y="3949735"/>
              <a:ext cx="18288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3BAB9FDF-6D8E-4B4E-AC92-DB7E8A26715D}"/>
                </a:ext>
              </a:extLst>
            </p:cNvPr>
            <p:cNvSpPr txBox="1">
              <a:spLocks/>
            </p:cNvSpPr>
            <p:nvPr>
              <p:custDataLst>
                <p:tags r:id="rId5"/>
              </p:custDataLst>
            </p:nvPr>
          </p:nvSpPr>
          <p:spPr>
            <a:xfrm>
              <a:off x="1259449" y="3787141"/>
              <a:ext cx="2848741" cy="481518"/>
            </a:xfrm>
            <a:prstGeom prst="rect">
              <a:avLst/>
            </a:prstGeom>
          </p:spPr>
          <p:txBody>
            <a:bodyPr vert="horz" wrap="square" lIns="0" tIns="0" rIns="0" bIns="0" rtlCol="0" anchor="t" anchorCtr="0">
              <a:noAutofit/>
            </a:bodyPr>
            <a:lstStyle>
              <a:lvl1pPr marL="342900" lvl="0" indent="-227013" eaLnBrk="0" hangingPunct="0">
                <a:spcBef>
                  <a:spcPct val="20000"/>
                </a:spcBef>
                <a:buClr>
                  <a:schemeClr val="accent1"/>
                </a:buClr>
                <a:buSzPct val="80000"/>
                <a:buFont typeface="Wingdings" panose="05000000000000000000" pitchFamily="2" charset="2"/>
                <a:buChar char="§"/>
                <a:defRPr sz="1600">
                  <a:solidFill>
                    <a:schemeClr val="bg1">
                      <a:lumMod val="50000"/>
                    </a:schemeClr>
                  </a:solidFill>
                  <a:latin typeface="Calibri Light" panose="020F0302020204030204" pitchFamily="34" charset="0"/>
                </a:defRPr>
              </a:lvl1pPr>
              <a:lvl2pPr marL="742950" lvl="1" indent="-28575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2pPr>
              <a:lvl3pPr marL="1143000" lvl="2"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3pPr>
              <a:lvl4pPr marL="1600200" lvl="3"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4pPr>
              <a:lvl5pPr marL="2057400" lvl="4"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spcBef>
                  <a:spcPct val="70000"/>
                </a:spcBef>
                <a:spcAft>
                  <a:spcPts val="3600"/>
                </a:spcAft>
                <a:buClr>
                  <a:srgbClr val="5ABDE5"/>
                </a:buClr>
                <a:buNone/>
                <a:defRPr/>
              </a:pPr>
              <a:r>
                <a:rPr lang="en-US" sz="1100" dirty="0">
                  <a:solidFill>
                    <a:srgbClr val="233951"/>
                  </a:solidFill>
                  <a:latin typeface="Calibri" panose="020F0502020204030204"/>
                  <a:ea typeface="ＭＳ Ｐゴシック"/>
                </a:rPr>
                <a:t>In early stages of a project, civic user testing can be used to gather user needs and requirements and better understand existing gaps</a:t>
              </a:r>
            </a:p>
          </p:txBody>
        </p:sp>
      </p:grpSp>
      <p:grpSp>
        <p:nvGrpSpPr>
          <p:cNvPr id="100" name="Group 99">
            <a:extLst>
              <a:ext uri="{FF2B5EF4-FFF2-40B4-BE49-F238E27FC236}">
                <a16:creationId xmlns:a16="http://schemas.microsoft.com/office/drawing/2014/main" id="{0B728C18-041B-43C5-A555-E238B32F2808}"/>
              </a:ext>
            </a:extLst>
          </p:cNvPr>
          <p:cNvGrpSpPr/>
          <p:nvPr/>
        </p:nvGrpSpPr>
        <p:grpSpPr>
          <a:xfrm>
            <a:off x="3244279" y="4541682"/>
            <a:ext cx="3203028" cy="481518"/>
            <a:chOff x="905746" y="4449742"/>
            <a:chExt cx="3203028" cy="481518"/>
          </a:xfrm>
        </p:grpSpPr>
        <p:sp>
          <p:nvSpPr>
            <p:cNvPr id="101" name="Oval 100">
              <a:extLst>
                <a:ext uri="{FF2B5EF4-FFF2-40B4-BE49-F238E27FC236}">
                  <a16:creationId xmlns:a16="http://schemas.microsoft.com/office/drawing/2014/main" id="{E987533F-F2DB-49A5-B19A-0763291EA349}"/>
                </a:ext>
              </a:extLst>
            </p:cNvPr>
            <p:cNvSpPr/>
            <p:nvPr/>
          </p:nvSpPr>
          <p:spPr>
            <a:xfrm>
              <a:off x="905746" y="4543756"/>
              <a:ext cx="137160" cy="137160"/>
            </a:xfrm>
            <a:prstGeom prst="ellipse">
              <a:avLst/>
            </a:prstGeom>
            <a:solidFill>
              <a:schemeClr val="accent3"/>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02" name="Straight Connector 101">
              <a:extLst>
                <a:ext uri="{FF2B5EF4-FFF2-40B4-BE49-F238E27FC236}">
                  <a16:creationId xmlns:a16="http://schemas.microsoft.com/office/drawing/2014/main" id="{A6F87B6E-0779-49E6-818F-8612FDBC14EE}"/>
                </a:ext>
              </a:extLst>
            </p:cNvPr>
            <p:cNvCxnSpPr/>
            <p:nvPr/>
          </p:nvCxnSpPr>
          <p:spPr>
            <a:xfrm flipV="1">
              <a:off x="974326" y="4612336"/>
              <a:ext cx="182880" cy="0"/>
            </a:xfrm>
            <a:prstGeom prst="line">
              <a:avLst/>
            </a:prstGeom>
            <a:solidFill>
              <a:schemeClr val="accent3"/>
            </a:solidFill>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14D00C4-5F02-490A-86B9-9F782E4A0B4C}"/>
                </a:ext>
              </a:extLst>
            </p:cNvPr>
            <p:cNvSpPr txBox="1">
              <a:spLocks/>
            </p:cNvSpPr>
            <p:nvPr>
              <p:custDataLst>
                <p:tags r:id="rId4"/>
              </p:custDataLst>
            </p:nvPr>
          </p:nvSpPr>
          <p:spPr>
            <a:xfrm>
              <a:off x="1260033" y="4449742"/>
              <a:ext cx="2848741" cy="481518"/>
            </a:xfrm>
            <a:prstGeom prst="rect">
              <a:avLst/>
            </a:prstGeom>
          </p:spPr>
          <p:txBody>
            <a:bodyPr vert="horz" wrap="square" lIns="0" tIns="0" rIns="0" bIns="0" rtlCol="0" anchor="t" anchorCtr="0">
              <a:noAutofit/>
            </a:bodyPr>
            <a:lstStyle>
              <a:lvl1pPr marL="342900" lvl="0" indent="-227013" eaLnBrk="0" hangingPunct="0">
                <a:spcBef>
                  <a:spcPct val="20000"/>
                </a:spcBef>
                <a:buClr>
                  <a:schemeClr val="accent1"/>
                </a:buClr>
                <a:buSzPct val="80000"/>
                <a:buFont typeface="Wingdings" panose="05000000000000000000" pitchFamily="2" charset="2"/>
                <a:buChar char="§"/>
                <a:defRPr sz="1600">
                  <a:solidFill>
                    <a:schemeClr val="bg1">
                      <a:lumMod val="50000"/>
                    </a:schemeClr>
                  </a:solidFill>
                  <a:latin typeface="Calibri Light" panose="020F0302020204030204" pitchFamily="34" charset="0"/>
                </a:defRPr>
              </a:lvl1pPr>
              <a:lvl2pPr marL="742950" lvl="1" indent="-28575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2pPr>
              <a:lvl3pPr marL="1143000" lvl="2"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3pPr>
              <a:lvl4pPr marL="1600200" lvl="3"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4pPr>
              <a:lvl5pPr marL="2057400" lvl="4"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spcBef>
                  <a:spcPct val="70000"/>
                </a:spcBef>
                <a:spcAft>
                  <a:spcPts val="3600"/>
                </a:spcAft>
                <a:buClr>
                  <a:srgbClr val="5ABDE5"/>
                </a:buClr>
                <a:buNone/>
                <a:defRPr/>
              </a:pPr>
              <a:r>
                <a:rPr lang="en-US" sz="1100" dirty="0">
                  <a:solidFill>
                    <a:srgbClr val="233951"/>
                  </a:solidFill>
                  <a:latin typeface="Calibri" panose="020F0502020204030204"/>
                  <a:ea typeface="ＭＳ Ｐゴシック"/>
                </a:rPr>
                <a:t>Further into a project, users can provide feedback for the product or solution through early development testing or later beta testing</a:t>
              </a:r>
            </a:p>
          </p:txBody>
        </p:sp>
      </p:grpSp>
      <p:grpSp>
        <p:nvGrpSpPr>
          <p:cNvPr id="105" name="Group 104">
            <a:extLst>
              <a:ext uri="{FF2B5EF4-FFF2-40B4-BE49-F238E27FC236}">
                <a16:creationId xmlns:a16="http://schemas.microsoft.com/office/drawing/2014/main" id="{41386BB4-82A5-4483-9FCF-D17B44375F24}"/>
              </a:ext>
            </a:extLst>
          </p:cNvPr>
          <p:cNvGrpSpPr/>
          <p:nvPr/>
        </p:nvGrpSpPr>
        <p:grpSpPr>
          <a:xfrm>
            <a:off x="3244279" y="5200530"/>
            <a:ext cx="3163044" cy="365760"/>
            <a:chOff x="905746" y="5171734"/>
            <a:chExt cx="3163044" cy="365760"/>
          </a:xfrm>
        </p:grpSpPr>
        <p:sp>
          <p:nvSpPr>
            <p:cNvPr id="106" name="Oval 105">
              <a:extLst>
                <a:ext uri="{FF2B5EF4-FFF2-40B4-BE49-F238E27FC236}">
                  <a16:creationId xmlns:a16="http://schemas.microsoft.com/office/drawing/2014/main" id="{65CC448D-23C8-45A3-8538-9E47EED3CB33}"/>
                </a:ext>
              </a:extLst>
            </p:cNvPr>
            <p:cNvSpPr/>
            <p:nvPr/>
          </p:nvSpPr>
          <p:spPr>
            <a:xfrm>
              <a:off x="905746" y="5286034"/>
              <a:ext cx="137160" cy="137160"/>
            </a:xfrm>
            <a:prstGeom prst="ellipse">
              <a:avLst/>
            </a:prstGeom>
            <a:solidFill>
              <a:schemeClr val="accent3"/>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endParaRPr lang="en-US" sz="1000" dirty="0">
                <a:solidFill>
                  <a:prstClr val="white"/>
                </a:solidFill>
                <a:latin typeface="Calibri Light" panose="020F0302020204030204" pitchFamily="34" charset="0"/>
              </a:endParaRPr>
            </a:p>
          </p:txBody>
        </p:sp>
        <p:cxnSp>
          <p:nvCxnSpPr>
            <p:cNvPr id="107" name="Straight Connector 106">
              <a:extLst>
                <a:ext uri="{FF2B5EF4-FFF2-40B4-BE49-F238E27FC236}">
                  <a16:creationId xmlns:a16="http://schemas.microsoft.com/office/drawing/2014/main" id="{08D8DAB8-2036-4F56-A5FA-7AEE7D187DE7}"/>
                </a:ext>
              </a:extLst>
            </p:cNvPr>
            <p:cNvCxnSpPr>
              <a:cxnSpLocks/>
            </p:cNvCxnSpPr>
            <p:nvPr/>
          </p:nvCxnSpPr>
          <p:spPr>
            <a:xfrm flipV="1">
              <a:off x="974326" y="5354614"/>
              <a:ext cx="182880" cy="0"/>
            </a:xfrm>
            <a:prstGeom prst="line">
              <a:avLst/>
            </a:prstGeom>
            <a:solidFill>
              <a:schemeClr val="accent3"/>
            </a:solidFill>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43D33C12-A47A-47FB-BE6E-EB842AAD1B77}"/>
                </a:ext>
              </a:extLst>
            </p:cNvPr>
            <p:cNvSpPr txBox="1">
              <a:spLocks/>
            </p:cNvSpPr>
            <p:nvPr>
              <p:custDataLst>
                <p:tags r:id="rId3"/>
              </p:custDataLst>
            </p:nvPr>
          </p:nvSpPr>
          <p:spPr>
            <a:xfrm>
              <a:off x="1220049" y="5171734"/>
              <a:ext cx="2848741" cy="365760"/>
            </a:xfrm>
            <a:prstGeom prst="rect">
              <a:avLst/>
            </a:prstGeom>
          </p:spPr>
          <p:txBody>
            <a:bodyPr vert="horz" wrap="square" lIns="0" tIns="0" rIns="0" bIns="0" rtlCol="0" anchor="t" anchorCtr="0">
              <a:noAutofit/>
            </a:bodyPr>
            <a:lstStyle>
              <a:lvl1pPr marL="342900" lvl="0" indent="-227013" eaLnBrk="0" hangingPunct="0">
                <a:spcBef>
                  <a:spcPct val="20000"/>
                </a:spcBef>
                <a:buClr>
                  <a:schemeClr val="accent1"/>
                </a:buClr>
                <a:buSzPct val="80000"/>
                <a:buFont typeface="Wingdings" panose="05000000000000000000" pitchFamily="2" charset="2"/>
                <a:buChar char="§"/>
                <a:defRPr sz="1600">
                  <a:solidFill>
                    <a:schemeClr val="bg1">
                      <a:lumMod val="50000"/>
                    </a:schemeClr>
                  </a:solidFill>
                  <a:latin typeface="Calibri Light" panose="020F0302020204030204" pitchFamily="34" charset="0"/>
                </a:defRPr>
              </a:lvl1pPr>
              <a:lvl2pPr marL="742950" lvl="1" indent="-28575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2pPr>
              <a:lvl3pPr marL="1143000" lvl="2"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3pPr>
              <a:lvl4pPr marL="1600200" lvl="3"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4pPr>
              <a:lvl5pPr marL="2057400" lvl="4" indent="-228600" eaLnBrk="0" hangingPunct="0">
                <a:spcBef>
                  <a:spcPct val="20000"/>
                </a:spcBef>
                <a:buClr>
                  <a:schemeClr val="accent1"/>
                </a:buClr>
                <a:buSzPct val="80000"/>
                <a:buFont typeface="Arial" charset="0"/>
                <a:buChar char="»"/>
                <a:defRPr sz="1600">
                  <a:solidFill>
                    <a:schemeClr val="bg1">
                      <a:lumMod val="50000"/>
                    </a:schemeClr>
                  </a:solidFill>
                  <a:latin typeface="Calibri Light" panose="020F0302020204030204" pitchFamily="34" charset="0"/>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pPr marL="0" indent="0">
                <a:spcBef>
                  <a:spcPct val="70000"/>
                </a:spcBef>
                <a:spcAft>
                  <a:spcPts val="3600"/>
                </a:spcAft>
                <a:buClr>
                  <a:srgbClr val="5ABDE5"/>
                </a:buClr>
                <a:buNone/>
                <a:defRPr/>
              </a:pPr>
              <a:r>
                <a:rPr lang="en-US" sz="1100" dirty="0">
                  <a:solidFill>
                    <a:srgbClr val="233951"/>
                  </a:solidFill>
                  <a:latin typeface="Calibri" panose="020F0502020204030204"/>
                  <a:ea typeface="ＭＳ Ｐゴシック"/>
                </a:rPr>
                <a:t>Resident engagement can also be utilized to help socialize and deploy a product/solution/service</a:t>
              </a:r>
            </a:p>
          </p:txBody>
        </p:sp>
      </p:grpSp>
      <p:sp>
        <p:nvSpPr>
          <p:cNvPr id="30" name="Rectangle 29">
            <a:extLst>
              <a:ext uri="{FF2B5EF4-FFF2-40B4-BE49-F238E27FC236}">
                <a16:creationId xmlns:a16="http://schemas.microsoft.com/office/drawing/2014/main" id="{B5A03BC7-B753-4A87-92C4-6B0240D42026}"/>
              </a:ext>
            </a:extLst>
          </p:cNvPr>
          <p:cNvSpPr/>
          <p:nvPr/>
        </p:nvSpPr>
        <p:spPr>
          <a:xfrm>
            <a:off x="532510" y="3798342"/>
            <a:ext cx="235997" cy="2050022"/>
          </a:xfrm>
          <a:prstGeom prst="rect">
            <a:avLst/>
          </a:prstGeom>
          <a:solidFill>
            <a:schemeClr val="tx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91440" tIns="91440" rIns="91440" bIns="91440" numCol="1" spcCol="1270" rtlCol="0" anchor="ctr" anchorCtr="0">
            <a:noAutofit/>
          </a:bodyPr>
          <a:lstStyle/>
          <a:p>
            <a:pPr algn="ctr" defTabSz="1466850" fontAlgn="auto">
              <a:lnSpc>
                <a:spcPct val="90000"/>
              </a:lnSpc>
              <a:spcAft>
                <a:spcPts val="0"/>
              </a:spcAft>
            </a:pPr>
            <a:r>
              <a:rPr lang="en-US" sz="1400" b="1" dirty="0">
                <a:solidFill>
                  <a:schemeClr val="accent1"/>
                </a:solidFill>
                <a:latin typeface="Calibri" panose="020F0502020204030204" pitchFamily="34" charset="0"/>
                <a:cs typeface="Calibri" panose="020F0502020204030204" pitchFamily="34" charset="0"/>
              </a:rPr>
              <a:t>SERVICES</a:t>
            </a:r>
          </a:p>
        </p:txBody>
      </p:sp>
    </p:spTree>
    <p:extLst>
      <p:ext uri="{BB962C8B-B14F-4D97-AF65-F5344CB8AC3E}">
        <p14:creationId xmlns:p14="http://schemas.microsoft.com/office/powerpoint/2010/main" val="155998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Right 27">
            <a:extLst>
              <a:ext uri="{FF2B5EF4-FFF2-40B4-BE49-F238E27FC236}">
                <a16:creationId xmlns:a16="http://schemas.microsoft.com/office/drawing/2014/main" id="{FA912EC4-7DDC-493B-95E6-C112DECFF6E8}"/>
              </a:ext>
            </a:extLst>
          </p:cNvPr>
          <p:cNvSpPr/>
          <p:nvPr/>
        </p:nvSpPr>
        <p:spPr>
          <a:xfrm rot="5400000">
            <a:off x="-1374307" y="3150969"/>
            <a:ext cx="4959721" cy="1449108"/>
          </a:xfrm>
          <a:prstGeom prst="rightArrow">
            <a:avLst/>
          </a:prstGeom>
          <a:solidFill>
            <a:schemeClr val="accent5">
              <a:lumMod val="20000"/>
              <a:lumOff val="8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l" defTabSz="1466850" rtl="0" eaLnBrk="1" fontAlgn="auto" latinLnBrk="0" hangingPunct="1">
              <a:lnSpc>
                <a:spcPct val="9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08AE38CB-AED9-4300-9BDA-AC22B5811D2B}"/>
              </a:ext>
            </a:extLst>
          </p:cNvPr>
          <p:cNvSpPr>
            <a:spLocks noGrp="1"/>
          </p:cNvSpPr>
          <p:nvPr>
            <p:ph type="body" sz="quarter" idx="10"/>
          </p:nvPr>
        </p:nvSpPr>
        <p:spPr>
          <a:xfrm>
            <a:off x="381000" y="502616"/>
            <a:ext cx="11430000" cy="369332"/>
          </a:xfrm>
        </p:spPr>
        <p:txBody>
          <a:bodyPr/>
          <a:lstStyle/>
          <a:p>
            <a:r>
              <a:rPr lang="en-US" dirty="0"/>
              <a:t>Civic User Testing Process AND Timeline</a:t>
            </a:r>
          </a:p>
        </p:txBody>
      </p:sp>
      <p:sp>
        <p:nvSpPr>
          <p:cNvPr id="3" name="Text Placeholder 2">
            <a:extLst>
              <a:ext uri="{FF2B5EF4-FFF2-40B4-BE49-F238E27FC236}">
                <a16:creationId xmlns:a16="http://schemas.microsoft.com/office/drawing/2014/main" id="{95F54FB9-2EC3-46E4-9E28-058310D7E8F3}"/>
              </a:ext>
            </a:extLst>
          </p:cNvPr>
          <p:cNvSpPr>
            <a:spLocks noGrp="1"/>
          </p:cNvSpPr>
          <p:nvPr>
            <p:ph type="body" sz="quarter" idx="11"/>
          </p:nvPr>
        </p:nvSpPr>
        <p:spPr>
          <a:xfrm>
            <a:off x="381000" y="913325"/>
            <a:ext cx="11430000" cy="179152"/>
          </a:xfrm>
        </p:spPr>
        <p:txBody>
          <a:bodyPr/>
          <a:lstStyle/>
          <a:p>
            <a:r>
              <a:rPr lang="en-US" dirty="0"/>
              <a:t>All Steps and Suggested Durations are Approximations Based on Past City Tech Engagements and Can Be Refined for Individual Projects</a:t>
            </a:r>
          </a:p>
        </p:txBody>
      </p:sp>
      <p:sp>
        <p:nvSpPr>
          <p:cNvPr id="104" name="Rectangle: Rounded Corners 103">
            <a:extLst>
              <a:ext uri="{FF2B5EF4-FFF2-40B4-BE49-F238E27FC236}">
                <a16:creationId xmlns:a16="http://schemas.microsoft.com/office/drawing/2014/main" id="{BD0E0323-F082-4E9E-AB9B-DA4E6C653D7A}"/>
              </a:ext>
            </a:extLst>
          </p:cNvPr>
          <p:cNvSpPr/>
          <p:nvPr/>
        </p:nvSpPr>
        <p:spPr>
          <a:xfrm>
            <a:off x="1102762" y="4177028"/>
            <a:ext cx="2044612" cy="731520"/>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Test Execution</a:t>
            </a:r>
          </a:p>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(TBD, based on scope)</a:t>
            </a:r>
          </a:p>
        </p:txBody>
      </p:sp>
      <p:sp>
        <p:nvSpPr>
          <p:cNvPr id="105" name="Rectangle: Rounded Corners 104">
            <a:extLst>
              <a:ext uri="{FF2B5EF4-FFF2-40B4-BE49-F238E27FC236}">
                <a16:creationId xmlns:a16="http://schemas.microsoft.com/office/drawing/2014/main" id="{7CD0E224-3FEB-46E2-A49E-5883EF7E90C5}"/>
              </a:ext>
            </a:extLst>
          </p:cNvPr>
          <p:cNvSpPr/>
          <p:nvPr/>
        </p:nvSpPr>
        <p:spPr>
          <a:xfrm>
            <a:off x="1102762" y="1487396"/>
            <a:ext cx="2044612" cy="731520"/>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Scoping</a:t>
            </a:r>
          </a:p>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(1-3 wks)</a:t>
            </a:r>
          </a:p>
        </p:txBody>
      </p:sp>
      <p:sp>
        <p:nvSpPr>
          <p:cNvPr id="106" name="Rectangle: Rounded Corners 105">
            <a:extLst>
              <a:ext uri="{FF2B5EF4-FFF2-40B4-BE49-F238E27FC236}">
                <a16:creationId xmlns:a16="http://schemas.microsoft.com/office/drawing/2014/main" id="{CB864193-4211-4B8C-86B2-E3E7312641C9}"/>
              </a:ext>
            </a:extLst>
          </p:cNvPr>
          <p:cNvSpPr/>
          <p:nvPr/>
        </p:nvSpPr>
        <p:spPr>
          <a:xfrm>
            <a:off x="1102762" y="3280484"/>
            <a:ext cx="2044612" cy="731520"/>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Recruitment</a:t>
            </a:r>
          </a:p>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(2-3 wks)</a:t>
            </a:r>
          </a:p>
        </p:txBody>
      </p:sp>
      <p:sp>
        <p:nvSpPr>
          <p:cNvPr id="109" name="Rectangle: Rounded Corners 108">
            <a:extLst>
              <a:ext uri="{FF2B5EF4-FFF2-40B4-BE49-F238E27FC236}">
                <a16:creationId xmlns:a16="http://schemas.microsoft.com/office/drawing/2014/main" id="{326964D7-DB06-4ADB-94F1-AF58AAAB4BBF}"/>
              </a:ext>
            </a:extLst>
          </p:cNvPr>
          <p:cNvSpPr/>
          <p:nvPr/>
        </p:nvSpPr>
        <p:spPr>
          <a:xfrm>
            <a:off x="1102762" y="2383940"/>
            <a:ext cx="2044612" cy="731520"/>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Planning and Test Design</a:t>
            </a:r>
          </a:p>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(2-4  wks)</a:t>
            </a:r>
          </a:p>
        </p:txBody>
      </p:sp>
      <p:sp>
        <p:nvSpPr>
          <p:cNvPr id="116" name="TextBox 115">
            <a:extLst>
              <a:ext uri="{FF2B5EF4-FFF2-40B4-BE49-F238E27FC236}">
                <a16:creationId xmlns:a16="http://schemas.microsoft.com/office/drawing/2014/main" id="{B38A7D1B-853A-4173-8423-8FD63A755197}"/>
              </a:ext>
            </a:extLst>
          </p:cNvPr>
          <p:cNvSpPr txBox="1">
            <a:spLocks/>
          </p:cNvSpPr>
          <p:nvPr/>
        </p:nvSpPr>
        <p:spPr>
          <a:xfrm rot="16200000">
            <a:off x="-1498214" y="3290499"/>
            <a:ext cx="4066677" cy="276999"/>
          </a:xfrm>
          <a:prstGeom prst="rect">
            <a:avLst/>
          </a:prstGeom>
        </p:spPr>
        <p:txBody>
          <a:bodyPr vert="horz" wrap="square" lIns="0" tIns="0" rIns="0" bIns="0" rtlCol="0" anchor="b">
            <a:spAutoFit/>
          </a:bodyPr>
          <a:lstStyle>
            <a:lvl1pPr marL="0" lvl="0" indent="0" defTabSz="895317" eaLnBrk="1" latinLnBrk="0" hangingPunct="1">
              <a:buClr>
                <a:schemeClr val="tx2"/>
              </a:buClr>
              <a:buSzPct val="100000"/>
              <a:defRPr lang="x-none" sz="1400" baseline="0">
                <a:latin typeface="+mn-lt"/>
              </a:defRPr>
            </a:lvl1pPr>
            <a:lvl2pPr marL="193668" indent="-192081" defTabSz="895317" eaLnBrk="1" hangingPunct="1">
              <a:buClr>
                <a:schemeClr val="tx2"/>
              </a:buClr>
              <a:buSzPct val="125000"/>
              <a:buFont typeface="Arial" charset="0"/>
              <a:buChar char="▪"/>
              <a:defRPr lang="x-none" sz="1400" baseline="0">
                <a:latin typeface="+mn-lt"/>
              </a:defRPr>
            </a:lvl2pPr>
            <a:lvl3pPr marL="457183" indent="-261928" defTabSz="895317" eaLnBrk="1" hangingPunct="1">
              <a:buClr>
                <a:schemeClr val="tx2"/>
              </a:buClr>
              <a:buSzPct val="120000"/>
              <a:buFont typeface="Arial" charset="0"/>
              <a:buChar char="–"/>
              <a:defRPr lang="x-none" sz="1400" baseline="0">
                <a:latin typeface="+mn-lt"/>
              </a:defRPr>
            </a:lvl3pPr>
            <a:lvl4pPr marL="614341" indent="-155569" defTabSz="895317" eaLnBrk="1" hangingPunct="1">
              <a:buClr>
                <a:schemeClr val="tx2"/>
              </a:buClr>
              <a:buSzPct val="120000"/>
              <a:buFont typeface="Arial" charset="0"/>
              <a:buChar char="▫"/>
              <a:defRPr lang="x-none" sz="1400" baseline="0">
                <a:latin typeface="+mn-lt"/>
              </a:defRPr>
            </a:lvl4pPr>
            <a:lvl5pPr marL="749780" indent="-130170" defTabSz="895317" eaLnBrk="1" hangingPunct="1">
              <a:buClr>
                <a:schemeClr val="tx2"/>
              </a:buClr>
              <a:buSzPct val="89000"/>
              <a:buFont typeface="Arial" charset="0"/>
              <a:buChar char="-"/>
              <a:defRPr lang="x-none" sz="1400" baseline="0">
                <a:latin typeface="+mn-lt"/>
              </a:defRPr>
            </a:lvl5pPr>
            <a:lvl6pPr marL="749780" indent="-130170" defTabSz="895317" fontAlgn="base">
              <a:spcBef>
                <a:spcPct val="0"/>
              </a:spcBef>
              <a:spcAft>
                <a:spcPct val="0"/>
              </a:spcAft>
              <a:buClr>
                <a:schemeClr val="tx2"/>
              </a:buClr>
              <a:buSzPct val="89000"/>
              <a:buFont typeface="Arial" charset="0"/>
              <a:buChar char="-"/>
              <a:defRPr lang="x-none" baseline="0">
                <a:latin typeface="+mn-lt"/>
              </a:defRPr>
            </a:lvl6pPr>
            <a:lvl7pPr marL="749780" indent="-130170" defTabSz="895317" fontAlgn="base">
              <a:spcBef>
                <a:spcPct val="0"/>
              </a:spcBef>
              <a:spcAft>
                <a:spcPct val="0"/>
              </a:spcAft>
              <a:buClr>
                <a:schemeClr val="tx2"/>
              </a:buClr>
              <a:buSzPct val="89000"/>
              <a:buFont typeface="Arial" charset="0"/>
              <a:buChar char="-"/>
              <a:defRPr lang="x-none" baseline="0">
                <a:latin typeface="+mn-lt"/>
              </a:defRPr>
            </a:lvl7pPr>
            <a:lvl8pPr marL="749780" indent="-130170" defTabSz="895317" fontAlgn="base">
              <a:spcBef>
                <a:spcPct val="0"/>
              </a:spcBef>
              <a:spcAft>
                <a:spcPct val="0"/>
              </a:spcAft>
              <a:buClr>
                <a:schemeClr val="tx2"/>
              </a:buClr>
              <a:buSzPct val="89000"/>
              <a:buFont typeface="Arial" charset="0"/>
              <a:buChar char="-"/>
              <a:defRPr lang="x-none" baseline="0">
                <a:latin typeface="+mn-lt"/>
              </a:defRPr>
            </a:lvl8pPr>
            <a:lvl9pPr marL="749780" indent="-130170" defTabSz="895317"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895317" rtl="0" eaLnBrk="1" fontAlgn="base" latinLnBrk="0" hangingPunct="1">
              <a:lnSpc>
                <a:spcPct val="100000"/>
              </a:lnSpc>
              <a:spcBef>
                <a:spcPct val="0"/>
              </a:spcBef>
              <a:spcAft>
                <a:spcPct val="0"/>
              </a:spcAft>
              <a:buClr>
                <a:srgbClr val="5ABDE5"/>
              </a:buClr>
              <a:buSzPct val="100000"/>
              <a:buFontTx/>
              <a:buNone/>
              <a:tabLst/>
              <a:defRPr/>
            </a:pPr>
            <a:r>
              <a:rPr kumimoji="0" lang="en-US" sz="1800" b="1" i="0" u="none" strike="noStrike" kern="1200" cap="none" spc="0" normalizeH="0" baseline="0" noProof="0" dirty="0">
                <a:ln>
                  <a:noFill/>
                </a:ln>
                <a:effectLst/>
                <a:uLnTx/>
                <a:uFillTx/>
                <a:latin typeface="Calibri" panose="020F0502020204030204"/>
                <a:ea typeface="ＭＳ Ｐゴシック"/>
                <a:cs typeface="+mn-cs"/>
              </a:rPr>
              <a:t>Civic User Testing Engagement (2-4mo)</a:t>
            </a:r>
          </a:p>
        </p:txBody>
      </p:sp>
      <p:sp>
        <p:nvSpPr>
          <p:cNvPr id="20" name="TextBox 19">
            <a:extLst>
              <a:ext uri="{FF2B5EF4-FFF2-40B4-BE49-F238E27FC236}">
                <a16:creationId xmlns:a16="http://schemas.microsoft.com/office/drawing/2014/main" id="{1E62B674-753F-4164-A361-6ACC1CBD1638}"/>
              </a:ext>
            </a:extLst>
          </p:cNvPr>
          <p:cNvSpPr txBox="1"/>
          <p:nvPr/>
        </p:nvSpPr>
        <p:spPr>
          <a:xfrm>
            <a:off x="3291337" y="1487396"/>
            <a:ext cx="7434072" cy="731520"/>
          </a:xfrm>
          <a:prstGeom prst="rect">
            <a:avLst/>
          </a:prstGeom>
          <a:noFill/>
        </p:spPr>
        <p:txBody>
          <a:bodyPr wrap="square" anchor="ctr">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Work with client to understand testing opportunities and outline collaboration</a:t>
            </a:r>
            <a:endParaRPr kumimoji="0" lang="en-US" sz="1600"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sp>
        <p:nvSpPr>
          <p:cNvPr id="22" name="TextBox 21">
            <a:extLst>
              <a:ext uri="{FF2B5EF4-FFF2-40B4-BE49-F238E27FC236}">
                <a16:creationId xmlns:a16="http://schemas.microsoft.com/office/drawing/2014/main" id="{CC7F7B15-FAD0-4B5E-821F-87959AFD05B4}"/>
              </a:ext>
            </a:extLst>
          </p:cNvPr>
          <p:cNvSpPr txBox="1"/>
          <p:nvPr/>
        </p:nvSpPr>
        <p:spPr>
          <a:xfrm>
            <a:off x="3291337" y="2383940"/>
            <a:ext cx="7429500" cy="731520"/>
          </a:xfrm>
          <a:prstGeom prst="rect">
            <a:avLst/>
          </a:prstGeom>
          <a:noFill/>
        </p:spPr>
        <p:txBody>
          <a:bodyPr wrap="square" anchor="ctr">
            <a:noAutofit/>
          </a:bodyPr>
          <a:lstStyle/>
          <a:p>
            <a:pPr marL="0" marR="0" lvl="0" indent="0" algn="l" defTabSz="895317" rtl="0" eaLnBrk="1" fontAlgn="base" latinLnBrk="0" hangingPunct="1">
              <a:lnSpc>
                <a:spcPct val="100000"/>
              </a:lnSpc>
              <a:spcBef>
                <a:spcPct val="0"/>
              </a:spcBef>
              <a:spcAft>
                <a:spcPct val="0"/>
              </a:spcAft>
              <a:buClr>
                <a:srgbClr val="5ABDE5"/>
              </a:buClr>
              <a:buSzPct val="100000"/>
              <a:buFontTx/>
              <a:buNone/>
              <a:tabLst/>
              <a:defRPr/>
            </a:pPr>
            <a:r>
              <a:rPr kumimoji="0" lang="en-US" sz="1600"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Define test and recruiting goals; Finalize testing plan and questions</a:t>
            </a:r>
          </a:p>
        </p:txBody>
      </p:sp>
      <p:sp>
        <p:nvSpPr>
          <p:cNvPr id="24" name="TextBox 23">
            <a:extLst>
              <a:ext uri="{FF2B5EF4-FFF2-40B4-BE49-F238E27FC236}">
                <a16:creationId xmlns:a16="http://schemas.microsoft.com/office/drawing/2014/main" id="{158A9811-5DC2-4C1E-B56D-4D6FD3E220C6}"/>
              </a:ext>
            </a:extLst>
          </p:cNvPr>
          <p:cNvSpPr txBox="1"/>
          <p:nvPr/>
        </p:nvSpPr>
        <p:spPr>
          <a:xfrm>
            <a:off x="3291337" y="4177028"/>
            <a:ext cx="7429500" cy="731520"/>
          </a:xfrm>
          <a:prstGeom prst="rect">
            <a:avLst/>
          </a:prstGeom>
          <a:noFill/>
        </p:spPr>
        <p:txBody>
          <a:bodyPr wrap="square" anchor="ctr">
            <a:noAutofit/>
          </a:bodyPr>
          <a:lstStyle/>
          <a:p>
            <a:pPr marL="0" marR="0" lvl="0" indent="0" algn="l" defTabSz="895317" rtl="0" eaLnBrk="1" fontAlgn="base" latinLnBrk="0" hangingPunct="1">
              <a:lnSpc>
                <a:spcPct val="100000"/>
              </a:lnSpc>
              <a:spcBef>
                <a:spcPct val="0"/>
              </a:spcBef>
              <a:spcAft>
                <a:spcPct val="0"/>
              </a:spcAft>
              <a:buClr>
                <a:srgbClr val="5ABDE5"/>
              </a:buClr>
              <a:buSzPct val="100000"/>
              <a:buFontTx/>
              <a:buNone/>
              <a:tabLst/>
              <a:defRPr/>
            </a:pPr>
            <a:r>
              <a:rPr kumimoji="0" lang="en-US" sz="1600"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Turn scope into action: procure space and technology, set up intake and consent forms, run test, record data, compensate testers</a:t>
            </a:r>
          </a:p>
        </p:txBody>
      </p:sp>
      <p:sp>
        <p:nvSpPr>
          <p:cNvPr id="27" name="TextBox 26">
            <a:extLst>
              <a:ext uri="{FF2B5EF4-FFF2-40B4-BE49-F238E27FC236}">
                <a16:creationId xmlns:a16="http://schemas.microsoft.com/office/drawing/2014/main" id="{3F458950-0AF2-40AA-A41E-32A5FC621295}"/>
              </a:ext>
            </a:extLst>
          </p:cNvPr>
          <p:cNvSpPr txBox="1"/>
          <p:nvPr/>
        </p:nvSpPr>
        <p:spPr>
          <a:xfrm>
            <a:off x="3291337" y="5073573"/>
            <a:ext cx="7429500" cy="731520"/>
          </a:xfrm>
          <a:prstGeom prst="rect">
            <a:avLst/>
          </a:prstGeom>
          <a:noFill/>
        </p:spPr>
        <p:txBody>
          <a:bodyPr wrap="square" anchor="ctr">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Analyze the testing data and brief client team on actionable recommendations</a:t>
            </a:r>
            <a:endParaRPr kumimoji="0" lang="en-US" sz="1600"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sp>
        <p:nvSpPr>
          <p:cNvPr id="14" name="Rectangle: Rounded Corners 13">
            <a:extLst>
              <a:ext uri="{FF2B5EF4-FFF2-40B4-BE49-F238E27FC236}">
                <a16:creationId xmlns:a16="http://schemas.microsoft.com/office/drawing/2014/main" id="{5DA98014-6AB3-44B1-B401-8FA7F5BB6BCD}"/>
              </a:ext>
            </a:extLst>
          </p:cNvPr>
          <p:cNvSpPr/>
          <p:nvPr/>
        </p:nvSpPr>
        <p:spPr>
          <a:xfrm>
            <a:off x="1102762" y="5073573"/>
            <a:ext cx="2044612" cy="731520"/>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Analysis and Reporting</a:t>
            </a:r>
          </a:p>
          <a:p>
            <a:pPr marL="0" marR="0" lvl="0" indent="0" algn="ctr" defTabSz="146685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(2-3 weeks)</a:t>
            </a:r>
          </a:p>
        </p:txBody>
      </p:sp>
      <p:sp>
        <p:nvSpPr>
          <p:cNvPr id="15" name="TextBox 14">
            <a:extLst>
              <a:ext uri="{FF2B5EF4-FFF2-40B4-BE49-F238E27FC236}">
                <a16:creationId xmlns:a16="http://schemas.microsoft.com/office/drawing/2014/main" id="{02C858DC-F30A-47A7-BD6D-4BBA70178817}"/>
              </a:ext>
            </a:extLst>
          </p:cNvPr>
          <p:cNvSpPr txBox="1"/>
          <p:nvPr/>
        </p:nvSpPr>
        <p:spPr>
          <a:xfrm>
            <a:off x="3291337" y="3280484"/>
            <a:ext cx="7429500" cy="731520"/>
          </a:xfrm>
          <a:prstGeom prst="rect">
            <a:avLst/>
          </a:prstGeom>
          <a:noFill/>
        </p:spPr>
        <p:txBody>
          <a:bodyPr wrap="square" anchor="ctr">
            <a:noAutofit/>
          </a:bodyPr>
          <a:lstStyle/>
          <a:p>
            <a:pPr marL="0" marR="0" lvl="0" indent="0" algn="l" defTabSz="895317" rtl="0" eaLnBrk="1" fontAlgn="base" latinLnBrk="0" hangingPunct="1">
              <a:lnSpc>
                <a:spcPct val="100000"/>
              </a:lnSpc>
              <a:spcBef>
                <a:spcPct val="0"/>
              </a:spcBef>
              <a:spcAft>
                <a:spcPct val="0"/>
              </a:spcAft>
              <a:buClr>
                <a:srgbClr val="5ABDE5"/>
              </a:buClr>
              <a:buSzPct val="100000"/>
              <a:buFontTx/>
              <a:buNone/>
              <a:tabLst/>
              <a:defRPr/>
            </a:pPr>
            <a:r>
              <a:rPr kumimoji="0" lang="en-US" sz="1600" b="0" i="0" u="none" strike="noStrike" kern="1200" cap="none" spc="0" normalizeH="0" baseline="0" noProof="0" dirty="0">
                <a:ln>
                  <a:noFill/>
                </a:ln>
                <a:solidFill>
                  <a:srgbClr val="233951"/>
                </a:solidFill>
                <a:effectLst/>
                <a:uLnTx/>
                <a:uFillTx/>
                <a:latin typeface="Calibri" panose="020F0502020204030204"/>
                <a:ea typeface="ＭＳ Ｐゴシック" pitchFamily="34" charset="-128"/>
                <a:cs typeface="+mn-cs"/>
              </a:rPr>
              <a:t>Recruit and schedule testers; Recruit and train proctors (if applicable) </a:t>
            </a:r>
          </a:p>
        </p:txBody>
      </p:sp>
    </p:spTree>
    <p:extLst>
      <p:ext uri="{BB962C8B-B14F-4D97-AF65-F5344CB8AC3E}">
        <p14:creationId xmlns:p14="http://schemas.microsoft.com/office/powerpoint/2010/main" val="223711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76057B04-A95F-4B70-9C1C-8C9B2D26A80B}"/>
              </a:ext>
            </a:extLst>
          </p:cNvPr>
          <p:cNvSpPr>
            <a:spLocks noGrp="1"/>
          </p:cNvSpPr>
          <p:nvPr>
            <p:ph type="body" sz="quarter" idx="10"/>
          </p:nvPr>
        </p:nvSpPr>
        <p:spPr>
          <a:xfrm>
            <a:off x="381000" y="502616"/>
            <a:ext cx="11430000" cy="346635"/>
          </a:xfrm>
        </p:spPr>
        <p:txBody>
          <a:bodyPr/>
          <a:lstStyle/>
          <a:p>
            <a:r>
              <a:rPr lang="en-US" dirty="0"/>
              <a:t>Proposed CUTgroup Service Models</a:t>
            </a:r>
          </a:p>
        </p:txBody>
      </p:sp>
      <p:graphicFrame>
        <p:nvGraphicFramePr>
          <p:cNvPr id="5" name="Table 4">
            <a:extLst>
              <a:ext uri="{FF2B5EF4-FFF2-40B4-BE49-F238E27FC236}">
                <a16:creationId xmlns:a16="http://schemas.microsoft.com/office/drawing/2014/main" id="{8AD16FC9-EEAB-4165-9A0A-884A0B9E555C}"/>
              </a:ext>
            </a:extLst>
          </p:cNvPr>
          <p:cNvGraphicFramePr>
            <a:graphicFrameLocks noGrp="1"/>
          </p:cNvGraphicFramePr>
          <p:nvPr>
            <p:extLst>
              <p:ext uri="{D42A27DB-BD31-4B8C-83A1-F6EECF244321}">
                <p14:modId xmlns:p14="http://schemas.microsoft.com/office/powerpoint/2010/main" val="1848191745"/>
              </p:ext>
            </p:extLst>
          </p:nvPr>
        </p:nvGraphicFramePr>
        <p:xfrm>
          <a:off x="381000" y="938108"/>
          <a:ext cx="11103245" cy="4873339"/>
        </p:xfrm>
        <a:graphic>
          <a:graphicData uri="http://schemas.openxmlformats.org/drawingml/2006/table">
            <a:tbl>
              <a:tblPr firstRow="1" bandRow="1">
                <a:tableStyleId>{69012ECD-51FC-41F1-AA8D-1B2483CD663E}</a:tableStyleId>
              </a:tblPr>
              <a:tblGrid>
                <a:gridCol w="1799986">
                  <a:extLst>
                    <a:ext uri="{9D8B030D-6E8A-4147-A177-3AD203B41FA5}">
                      <a16:colId xmlns:a16="http://schemas.microsoft.com/office/drawing/2014/main" val="2010722109"/>
                    </a:ext>
                  </a:extLst>
                </a:gridCol>
                <a:gridCol w="5436431">
                  <a:extLst>
                    <a:ext uri="{9D8B030D-6E8A-4147-A177-3AD203B41FA5}">
                      <a16:colId xmlns:a16="http://schemas.microsoft.com/office/drawing/2014/main" val="4010527738"/>
                    </a:ext>
                  </a:extLst>
                </a:gridCol>
                <a:gridCol w="1933414">
                  <a:extLst>
                    <a:ext uri="{9D8B030D-6E8A-4147-A177-3AD203B41FA5}">
                      <a16:colId xmlns:a16="http://schemas.microsoft.com/office/drawing/2014/main" val="20739901"/>
                    </a:ext>
                  </a:extLst>
                </a:gridCol>
                <a:gridCol w="1933414">
                  <a:extLst>
                    <a:ext uri="{9D8B030D-6E8A-4147-A177-3AD203B41FA5}">
                      <a16:colId xmlns:a16="http://schemas.microsoft.com/office/drawing/2014/main" val="2547795311"/>
                    </a:ext>
                  </a:extLst>
                </a:gridCol>
              </a:tblGrid>
              <a:tr h="487779">
                <a:tc>
                  <a:txBody>
                    <a:bodyPr/>
                    <a:lstStyle/>
                    <a:p>
                      <a:r>
                        <a:rPr lang="en-US" sz="1400" dirty="0"/>
                        <a:t>Phase</a:t>
                      </a:r>
                    </a:p>
                  </a:txBody>
                  <a:tcPr>
                    <a:lnL w="19050" cap="flat" cmpd="sng" algn="ctr">
                      <a:solidFill>
                        <a:schemeClr val="accent6"/>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r>
                        <a:rPr lang="en-US" sz="1400" dirty="0"/>
                        <a:t>Deliverable</a:t>
                      </a:r>
                    </a:p>
                  </a:txBody>
                  <a:tcPr>
                    <a:lnT w="1905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algn="ctr"/>
                      <a:r>
                        <a:rPr lang="en-US" sz="1400" dirty="0"/>
                        <a:t>Full Service Engagement</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algn="ctr"/>
                      <a:r>
                        <a:rPr lang="en-US" sz="1400" dirty="0"/>
                        <a:t>Recruitment Only</a:t>
                      </a: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120761427"/>
                  </a:ext>
                </a:extLst>
              </a:tr>
              <a:tr h="3470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Scoping</a:t>
                      </a:r>
                    </a:p>
                  </a:txBody>
                  <a:tcPr>
                    <a:lnL w="19050" cap="flat" cmpd="sng" algn="ctr">
                      <a:solidFill>
                        <a:schemeClr val="accent6"/>
                      </a:solidFill>
                      <a:prstDash val="solid"/>
                      <a:round/>
                      <a:headEnd type="none" w="med" len="med"/>
                      <a:tailEnd type="none" w="med" len="med"/>
                    </a:lnL>
                    <a:lnT w="190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Scope of work, including narrowed test opportunity</a:t>
                      </a:r>
                    </a:p>
                  </a:txBody>
                  <a:tcPr>
                    <a:lnR w="12700" cap="flat" cmpd="sng" algn="ctr">
                      <a:solidFill>
                        <a:schemeClr val="accent1"/>
                      </a:solidFill>
                      <a:prstDash val="sysDot"/>
                      <a:round/>
                      <a:headEnd type="none" w="med" len="med"/>
                      <a:tailEnd type="none" w="med" len="med"/>
                    </a:lnR>
                    <a:lnT w="190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704183"/>
                  </a:ext>
                </a:extLst>
              </a:tr>
              <a:tr h="286929">
                <a:tc rowSpan="3">
                  <a:txBody>
                    <a:bodyPr/>
                    <a:lstStyle/>
                    <a:p>
                      <a:r>
                        <a:rPr lang="en-US" sz="1200" b="1" dirty="0">
                          <a:solidFill>
                            <a:schemeClr val="accent1"/>
                          </a:solidFill>
                        </a:rPr>
                        <a:t>Planning and Test Design</a:t>
                      </a:r>
                    </a:p>
                  </a:txBody>
                  <a:tcPr>
                    <a:lnL w="19050" cap="flat" cmpd="sng" algn="ctr">
                      <a:solidFill>
                        <a:schemeClr val="accent6"/>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solidFill>
                            <a:schemeClr val="accent1"/>
                          </a:solidFill>
                        </a:rPr>
                        <a:t>Collaboratively defined project and recruiting goals</a:t>
                      </a:r>
                    </a:p>
                  </a:txBody>
                  <a:tcPr>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2226144017"/>
                  </a:ext>
                </a:extLst>
              </a:tr>
              <a:tr h="286929">
                <a:tc vMerge="1">
                  <a:txBody>
                    <a:bodyPr/>
                    <a:lstStyle/>
                    <a:p>
                      <a:endParaRPr lang="en-US" sz="1400" b="1" dirty="0">
                        <a:solidFill>
                          <a:schemeClr val="accent1"/>
                        </a:solidFill>
                      </a:endParaRPr>
                    </a:p>
                  </a:txBody>
                  <a:tcPr/>
                </a:tc>
                <a:tc>
                  <a:txBody>
                    <a:bodyPr/>
                    <a:lstStyle/>
                    <a:p>
                      <a:r>
                        <a:rPr lang="en-US" sz="1200" dirty="0">
                          <a:solidFill>
                            <a:schemeClr val="accent1"/>
                          </a:solidFill>
                        </a:rPr>
                        <a:t>Screening questions for recruitment</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1132299945"/>
                  </a:ext>
                </a:extLst>
              </a:tr>
              <a:tr h="286929">
                <a:tc vMerge="1">
                  <a:txBody>
                    <a:bodyPr/>
                    <a:lstStyle/>
                    <a:p>
                      <a:endParaRPr lang="en-US" sz="1400" b="1" dirty="0">
                        <a:solidFill>
                          <a:schemeClr val="accent1"/>
                        </a:solidFill>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Iterative test scenarios and a test plan</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98086"/>
                  </a:ext>
                </a:extLst>
              </a:tr>
              <a:tr h="286929">
                <a:tc rowSpan="2">
                  <a:txBody>
                    <a:bodyPr/>
                    <a:lstStyle/>
                    <a:p>
                      <a:r>
                        <a:rPr lang="en-US" sz="1200" b="1" dirty="0">
                          <a:solidFill>
                            <a:schemeClr val="accent1"/>
                          </a:solidFill>
                        </a:rPr>
                        <a:t>Recruitment</a:t>
                      </a:r>
                    </a:p>
                  </a:txBody>
                  <a:tcPr>
                    <a:lnL w="19050" cap="flat" cmpd="sng" algn="ctr">
                      <a:solidFill>
                        <a:schemeClr val="accent6"/>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solidFill>
                            <a:schemeClr val="accent1"/>
                          </a:solidFill>
                        </a:rPr>
                        <a:t>Pool of CUTgroup participants who meet target user criteria</a:t>
                      </a:r>
                    </a:p>
                  </a:txBody>
                  <a:tcPr>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1092546584"/>
                  </a:ext>
                </a:extLst>
              </a:tr>
              <a:tr h="286929">
                <a:tc vMerge="1">
                  <a:txBody>
                    <a:bodyPr/>
                    <a:lstStyle/>
                    <a:p>
                      <a:endParaRPr lang="en-US" sz="1400" b="1" dirty="0">
                        <a:solidFill>
                          <a:schemeClr val="accent1"/>
                        </a:solidFill>
                      </a:endParaRPr>
                    </a:p>
                  </a:txBody>
                  <a:tcPr/>
                </a:tc>
                <a:tc>
                  <a:txBody>
                    <a:bodyPr/>
                    <a:lstStyle/>
                    <a:p>
                      <a:r>
                        <a:rPr lang="en-US" sz="1200" dirty="0">
                          <a:solidFill>
                            <a:schemeClr val="accent1"/>
                          </a:solidFill>
                        </a:rPr>
                        <a:t>Pool of trained proctors (if required)</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015500"/>
                  </a:ext>
                </a:extLst>
              </a:tr>
              <a:tr h="286929">
                <a:tc rowSpan="2">
                  <a:txBody>
                    <a:bodyPr/>
                    <a:lstStyle/>
                    <a:p>
                      <a:r>
                        <a:rPr lang="en-US" sz="1200" b="1" dirty="0">
                          <a:solidFill>
                            <a:schemeClr val="accent1"/>
                          </a:solidFill>
                        </a:rPr>
                        <a:t>Test Execution</a:t>
                      </a:r>
                    </a:p>
                  </a:txBody>
                  <a:tcPr>
                    <a:lnL w="19050" cap="flat" cmpd="sng" algn="ctr">
                      <a:solidFill>
                        <a:schemeClr val="accent6"/>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Procurement of space and test technology, if needed</a:t>
                      </a:r>
                    </a:p>
                  </a:txBody>
                  <a:tcPr>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3315161792"/>
                  </a:ext>
                </a:extLst>
              </a:tr>
              <a:tr h="286929">
                <a:tc vMerge="1">
                  <a:txBody>
                    <a:bodyPr/>
                    <a:lstStyle/>
                    <a:p>
                      <a:endParaRPr lang="en-US" sz="1400" b="1" dirty="0">
                        <a:solidFill>
                          <a:schemeClr val="accent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Facilitation and documentation of test sessions</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797828"/>
                  </a:ext>
                </a:extLst>
              </a:tr>
              <a:tr h="286929">
                <a:tc rowSpan="2">
                  <a:txBody>
                    <a:bodyPr/>
                    <a:lstStyle/>
                    <a:p>
                      <a:r>
                        <a:rPr lang="en-US" sz="1200" b="1" dirty="0">
                          <a:solidFill>
                            <a:schemeClr val="accent1"/>
                          </a:solidFill>
                        </a:rPr>
                        <a:t>Analysis and Reporting</a:t>
                      </a:r>
                    </a:p>
                  </a:txBody>
                  <a:tcPr>
                    <a:lnL w="19050" cap="flat" cmpd="sng" algn="ctr">
                      <a:solidFill>
                        <a:schemeClr val="accent6"/>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High-level user feedback summary</a:t>
                      </a:r>
                    </a:p>
                  </a:txBody>
                  <a:tcPr>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2042780167"/>
                  </a:ext>
                </a:extLst>
              </a:tr>
              <a:tr h="286929">
                <a:tc vMerge="1">
                  <a:txBody>
                    <a:bodyPr/>
                    <a:lstStyle/>
                    <a:p>
                      <a:endParaRPr lang="en-US" sz="1400" b="1" dirty="0">
                        <a:solidFill>
                          <a:schemeClr val="accent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Briefing of actional recommendations</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4269558205"/>
                  </a:ext>
                </a:extLst>
              </a:tr>
              <a:tr h="430393">
                <a:tc>
                  <a:txBody>
                    <a:bodyPr/>
                    <a:lstStyle/>
                    <a:p>
                      <a:endParaRPr lang="en-US" sz="1200" b="1" dirty="0">
                        <a:solidFill>
                          <a:schemeClr val="accent1"/>
                        </a:solidFill>
                      </a:endParaRPr>
                    </a:p>
                  </a:txBody>
                  <a:tcPr>
                    <a:lnL w="19050" cap="flat" cmpd="sng" algn="ctr">
                      <a:solidFill>
                        <a:schemeClr val="accent6"/>
                      </a:solidFill>
                      <a:prstDash val="solid"/>
                      <a:round/>
                      <a:headEnd type="none" w="med" len="med"/>
                      <a:tailEnd type="none" w="med" len="med"/>
                    </a:lnL>
                    <a:lnT w="285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solidFill>
                            <a:schemeClr val="accent1"/>
                          </a:solidFill>
                        </a:rPr>
                        <a:t>Access to full testing data, scrubbed of any identifying information to ensure compliance with privacy policy (if requested)</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44417670"/>
                  </a:ext>
                </a:extLst>
              </a:tr>
              <a:tr h="350573">
                <a:tc rowSpan="2">
                  <a:txBody>
                    <a:bodyPr/>
                    <a:lstStyle/>
                    <a:p>
                      <a:r>
                        <a:rPr lang="en-US" sz="1200" b="1" dirty="0">
                          <a:solidFill>
                            <a:schemeClr val="accent1"/>
                          </a:solidFill>
                        </a:rPr>
                        <a:t>Project Management and Communications</a:t>
                      </a:r>
                    </a:p>
                  </a:txBody>
                  <a:tcPr>
                    <a:lnL w="19050" cap="flat" cmpd="sng" algn="ctr">
                      <a:solidFill>
                        <a:schemeClr val="accent6"/>
                      </a:solidFill>
                      <a:prstDash val="solid"/>
                      <a:round/>
                      <a:headEnd type="none" w="med" len="med"/>
                      <a:tailEnd type="none" w="med" len="med"/>
                    </a:lnL>
                    <a:lnT w="19050" cap="flat" cmpd="sng" algn="ctr">
                      <a:solidFill>
                        <a:schemeClr val="tx2"/>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Project management services and updates to stakeholders throughout project</a:t>
                      </a:r>
                    </a:p>
                  </a:txBody>
                  <a:tcPr>
                    <a:lnR w="12700" cap="flat" cmpd="sng" algn="ctr">
                      <a:solidFill>
                        <a:schemeClr val="accent1"/>
                      </a:solidFill>
                      <a:prstDash val="sysDot"/>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tc>
                  <a:txBody>
                    <a:bodyPr/>
                    <a:lstStyle/>
                    <a:p>
                      <a:pPr algn="ct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chemeClr val="accent1"/>
                      </a:solidFill>
                      <a:prstDash val="sysDot"/>
                      <a:round/>
                      <a:headEnd type="none" w="med" len="med"/>
                      <a:tailEnd type="none" w="med" len="med"/>
                    </a:lnB>
                  </a:tcPr>
                </a:tc>
                <a:extLst>
                  <a:ext uri="{0D108BD9-81ED-4DB2-BD59-A6C34878D82A}">
                    <a16:rowId xmlns:a16="http://schemas.microsoft.com/office/drawing/2014/main" val="2056420423"/>
                  </a:ext>
                </a:extLst>
              </a:tr>
              <a:tr h="430393">
                <a:tc vMerge="1">
                  <a:txBody>
                    <a:bodyPr/>
                    <a:lstStyle/>
                    <a:p>
                      <a:endParaRPr lang="en-US" sz="1200" b="1" dirty="0">
                        <a:solidFill>
                          <a:schemeClr val="accent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Participation in or support with relevant communications opportunities related to the project</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3"/>
                          </a:solidFill>
                          <a:sym typeface="Wingdings" panose="05000000000000000000" pitchFamily="2" charset="2"/>
                        </a:rPr>
                        <a:t></a:t>
                      </a:r>
                      <a:endParaRPr lang="en-US" sz="1400" b="1" dirty="0">
                        <a:solidFill>
                          <a:schemeClr val="accent3"/>
                        </a:solidFill>
                      </a:endParaRPr>
                    </a:p>
                  </a:txBody>
                  <a:tcPr>
                    <a:lnL w="12700" cap="flat" cmpd="sng" algn="ctr">
                      <a:solidFill>
                        <a:schemeClr val="accent1"/>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2700" cap="flat" cmpd="sng" algn="ctr">
                      <a:solidFill>
                        <a:schemeClr val="accent1"/>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3670092279"/>
                  </a:ext>
                </a:extLst>
              </a:tr>
            </a:tbl>
          </a:graphicData>
        </a:graphic>
      </p:graphicFrame>
      <p:sp>
        <p:nvSpPr>
          <p:cNvPr id="2" name="Rectangle 1">
            <a:extLst>
              <a:ext uri="{FF2B5EF4-FFF2-40B4-BE49-F238E27FC236}">
                <a16:creationId xmlns:a16="http://schemas.microsoft.com/office/drawing/2014/main" id="{10AD02B3-664D-4991-857E-183B148F8FCA}"/>
              </a:ext>
            </a:extLst>
          </p:cNvPr>
          <p:cNvSpPr/>
          <p:nvPr/>
        </p:nvSpPr>
        <p:spPr>
          <a:xfrm>
            <a:off x="381000" y="5878326"/>
            <a:ext cx="11103245" cy="477058"/>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rtlCol="0" anchor="ctr" anchorCtr="0">
            <a:noAutofit/>
          </a:bodyPr>
          <a:lstStyle/>
          <a:p>
            <a:pPr algn="ctr" defTabSz="1466850" fontAlgn="auto">
              <a:lnSpc>
                <a:spcPct val="90000"/>
              </a:lnSpc>
              <a:spcAft>
                <a:spcPts val="0"/>
              </a:spcAft>
            </a:pPr>
            <a:r>
              <a:rPr lang="en-US" sz="1600" b="1" dirty="0">
                <a:solidFill>
                  <a:prstClr val="white"/>
                </a:solidFill>
                <a:latin typeface="Calibri" panose="020F0502020204030204" pitchFamily="34" charset="0"/>
                <a:cs typeface="Calibri" panose="020F0502020204030204" pitchFamily="34" charset="0"/>
              </a:rPr>
              <a:t>Outside opportunities that are not run through CUTgroup but still fit the mission of the program </a:t>
            </a:r>
          </a:p>
          <a:p>
            <a:pPr algn="ctr" defTabSz="1466850" fontAlgn="auto">
              <a:lnSpc>
                <a:spcPct val="90000"/>
              </a:lnSpc>
              <a:spcAft>
                <a:spcPts val="0"/>
              </a:spcAft>
            </a:pPr>
            <a:r>
              <a:rPr lang="en-US" sz="1600" b="1" dirty="0">
                <a:solidFill>
                  <a:prstClr val="white"/>
                </a:solidFill>
                <a:latin typeface="Calibri" panose="020F0502020204030204" pitchFamily="34" charset="0"/>
                <a:cs typeface="Calibri" panose="020F0502020204030204" pitchFamily="34" charset="0"/>
              </a:rPr>
              <a:t>can be potentially be passed on to the group but the CUTgroup team would only be responsible for sharing the opportunity</a:t>
            </a:r>
          </a:p>
        </p:txBody>
      </p:sp>
    </p:spTree>
    <p:extLst>
      <p:ext uri="{BB962C8B-B14F-4D97-AF65-F5344CB8AC3E}">
        <p14:creationId xmlns:p14="http://schemas.microsoft.com/office/powerpoint/2010/main" val="85642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76057B04-A95F-4B70-9C1C-8C9B2D26A80B}"/>
              </a:ext>
            </a:extLst>
          </p:cNvPr>
          <p:cNvSpPr>
            <a:spLocks noGrp="1"/>
          </p:cNvSpPr>
          <p:nvPr>
            <p:ph type="body" sz="quarter" idx="10"/>
          </p:nvPr>
        </p:nvSpPr>
        <p:spPr>
          <a:xfrm>
            <a:off x="381000" y="502616"/>
            <a:ext cx="11430000" cy="346635"/>
          </a:xfrm>
        </p:spPr>
        <p:txBody>
          <a:bodyPr/>
          <a:lstStyle/>
          <a:p>
            <a:r>
              <a:rPr lang="en-US" dirty="0"/>
              <a:t>Example Test activities and responsibilities</a:t>
            </a:r>
          </a:p>
        </p:txBody>
      </p:sp>
      <p:graphicFrame>
        <p:nvGraphicFramePr>
          <p:cNvPr id="5" name="Table 4">
            <a:extLst>
              <a:ext uri="{FF2B5EF4-FFF2-40B4-BE49-F238E27FC236}">
                <a16:creationId xmlns:a16="http://schemas.microsoft.com/office/drawing/2014/main" id="{86DB7A16-76D8-43E4-8E58-8A983C5B3591}"/>
              </a:ext>
            </a:extLst>
          </p:cNvPr>
          <p:cNvGraphicFramePr>
            <a:graphicFrameLocks noGrp="1"/>
          </p:cNvGraphicFramePr>
          <p:nvPr>
            <p:extLst>
              <p:ext uri="{D42A27DB-BD31-4B8C-83A1-F6EECF244321}">
                <p14:modId xmlns:p14="http://schemas.microsoft.com/office/powerpoint/2010/main" val="868634933"/>
              </p:ext>
            </p:extLst>
          </p:nvPr>
        </p:nvGraphicFramePr>
        <p:xfrm>
          <a:off x="381000" y="967253"/>
          <a:ext cx="11430000" cy="4895279"/>
        </p:xfrm>
        <a:graphic>
          <a:graphicData uri="http://schemas.openxmlformats.org/drawingml/2006/table">
            <a:tbl>
              <a:tblPr firstRow="1" bandRow="1">
                <a:tableStyleId>{69012ECD-51FC-41F1-AA8D-1B2483CD663E}</a:tableStyleId>
              </a:tblPr>
              <a:tblGrid>
                <a:gridCol w="1780423">
                  <a:extLst>
                    <a:ext uri="{9D8B030D-6E8A-4147-A177-3AD203B41FA5}">
                      <a16:colId xmlns:a16="http://schemas.microsoft.com/office/drawing/2014/main" val="2010722109"/>
                    </a:ext>
                  </a:extLst>
                </a:gridCol>
                <a:gridCol w="4257665">
                  <a:extLst>
                    <a:ext uri="{9D8B030D-6E8A-4147-A177-3AD203B41FA5}">
                      <a16:colId xmlns:a16="http://schemas.microsoft.com/office/drawing/2014/main" val="4010527738"/>
                    </a:ext>
                  </a:extLst>
                </a:gridCol>
                <a:gridCol w="1347978">
                  <a:extLst>
                    <a:ext uri="{9D8B030D-6E8A-4147-A177-3AD203B41FA5}">
                      <a16:colId xmlns:a16="http://schemas.microsoft.com/office/drawing/2014/main" val="3402132782"/>
                    </a:ext>
                  </a:extLst>
                </a:gridCol>
                <a:gridCol w="1347978">
                  <a:extLst>
                    <a:ext uri="{9D8B030D-6E8A-4147-A177-3AD203B41FA5}">
                      <a16:colId xmlns:a16="http://schemas.microsoft.com/office/drawing/2014/main" val="20739901"/>
                    </a:ext>
                  </a:extLst>
                </a:gridCol>
                <a:gridCol w="1347978">
                  <a:extLst>
                    <a:ext uri="{9D8B030D-6E8A-4147-A177-3AD203B41FA5}">
                      <a16:colId xmlns:a16="http://schemas.microsoft.com/office/drawing/2014/main" val="2547795311"/>
                    </a:ext>
                  </a:extLst>
                </a:gridCol>
                <a:gridCol w="1347978">
                  <a:extLst>
                    <a:ext uri="{9D8B030D-6E8A-4147-A177-3AD203B41FA5}">
                      <a16:colId xmlns:a16="http://schemas.microsoft.com/office/drawing/2014/main" val="1765387480"/>
                    </a:ext>
                  </a:extLst>
                </a:gridCol>
              </a:tblGrid>
              <a:tr h="513696">
                <a:tc>
                  <a:txBody>
                    <a:bodyPr/>
                    <a:lstStyle/>
                    <a:p>
                      <a:r>
                        <a:rPr lang="en-US" sz="1400" dirty="0"/>
                        <a:t>Phase</a:t>
                      </a:r>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en-US" sz="1400" dirty="0"/>
                        <a:t>Activity</a:t>
                      </a:r>
                    </a:p>
                  </a:txBody>
                  <a:tcPr>
                    <a:lnT w="12700"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r>
                        <a:rPr lang="en-US" sz="1400" dirty="0"/>
                        <a:t>Execution Lead*</a:t>
                      </a:r>
                    </a:p>
                  </a:txBody>
                  <a:tcPr>
                    <a:lnT w="12700" cap="flat" cmpd="sng" algn="ctr">
                      <a:solidFill>
                        <a:schemeClr val="accent1"/>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algn="ctr" defTabSz="457200" rtl="0" eaLnBrk="1" latinLnBrk="0" hangingPunct="1"/>
                      <a:r>
                        <a:rPr lang="en-US" sz="1400" b="1" kern="1200" dirty="0">
                          <a:solidFill>
                            <a:schemeClr val="bg1"/>
                          </a:solidFill>
                          <a:latin typeface="+mn-lt"/>
                          <a:ea typeface="+mn-ea"/>
                          <a:cs typeface="+mn-cs"/>
                        </a:rPr>
                        <a:t>Community Lead*</a:t>
                      </a:r>
                    </a:p>
                  </a:txBody>
                  <a:tcPr>
                    <a:lnR w="12700" cap="flat" cmpd="sng" algn="ctr">
                      <a:solidFill>
                        <a:schemeClr val="accent1"/>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algn="ctr" defTabSz="457200" rtl="0" eaLnBrk="1" latinLnBrk="0" hangingPunct="1"/>
                      <a:r>
                        <a:rPr lang="en-US" sz="1400" b="1" kern="1200" dirty="0">
                          <a:solidFill>
                            <a:schemeClr val="bg1"/>
                          </a:solidFill>
                          <a:latin typeface="+mn-lt"/>
                          <a:ea typeface="+mn-ea"/>
                          <a:cs typeface="+mn-cs"/>
                        </a:rPr>
                        <a:t>Funder*</a:t>
                      </a: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algn="ctr" defTabSz="457200" rtl="0" eaLnBrk="1" latinLnBrk="0" hangingPunct="1"/>
                      <a:r>
                        <a:rPr lang="en-US" sz="1400" b="1" kern="1200" dirty="0">
                          <a:solidFill>
                            <a:schemeClr val="bg1"/>
                          </a:solidFill>
                          <a:latin typeface="+mn-lt"/>
                          <a:ea typeface="+mn-ea"/>
                          <a:cs typeface="+mn-cs"/>
                        </a:rPr>
                        <a:t>Client*</a:t>
                      </a:r>
                    </a:p>
                  </a:txBody>
                  <a:tcP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120761427"/>
                  </a:ext>
                </a:extLst>
              </a:tr>
              <a:tr h="342390">
                <a:tc>
                  <a:txBody>
                    <a:bodyPr/>
                    <a:lstStyle/>
                    <a:p>
                      <a:r>
                        <a:rPr lang="en-US" sz="1200" b="1" dirty="0">
                          <a:solidFill>
                            <a:schemeClr val="accent1"/>
                          </a:solidFill>
                        </a:rPr>
                        <a:t>Scoping</a:t>
                      </a:r>
                    </a:p>
                  </a:txBody>
                  <a:tcPr>
                    <a:lnL w="12700" cap="flat" cmpd="sng" algn="ctr">
                      <a:solidFill>
                        <a:schemeClr val="accent1"/>
                      </a:solidFill>
                      <a:prstDash val="solid"/>
                      <a:round/>
                      <a:headEnd type="none" w="med" len="med"/>
                      <a:tailEnd type="none" w="med" len="med"/>
                    </a:lnL>
                    <a:lnT w="28575" cap="flat" cmpd="sng" algn="ctr">
                      <a:solidFill>
                        <a:srgbClr val="C00000"/>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r>
                        <a:rPr lang="en-US" sz="1200" dirty="0">
                          <a:solidFill>
                            <a:schemeClr val="accent1"/>
                          </a:solidFill>
                        </a:rPr>
                        <a:t>Identify test opportunity and develop scope of work</a:t>
                      </a:r>
                    </a:p>
                  </a:txBody>
                  <a:tcPr>
                    <a:lnR w="12700" cap="flat" cmpd="sng" algn="ctr">
                      <a:solidFill>
                        <a:schemeClr val="accent1"/>
                      </a:solidFill>
                      <a:prstDash val="sysDot"/>
                      <a:round/>
                      <a:headEnd type="none" w="med" len="med"/>
                      <a:tailEnd type="none" w="med" len="med"/>
                    </a:lnR>
                    <a:lnT w="28575" cap="flat" cmpd="sng" algn="ctr">
                      <a:solidFill>
                        <a:srgbClr val="C00000"/>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tx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2226144017"/>
                  </a:ext>
                </a:extLst>
              </a:tr>
              <a:tr h="240300">
                <a:tc rowSpan="4">
                  <a:txBody>
                    <a:bodyPr/>
                    <a:lstStyle/>
                    <a:p>
                      <a:r>
                        <a:rPr lang="en-US" sz="1200" b="1" dirty="0">
                          <a:solidFill>
                            <a:schemeClr val="accent1"/>
                          </a:solidFill>
                        </a:rPr>
                        <a:t>Planning and Test Design</a:t>
                      </a:r>
                    </a:p>
                  </a:txBody>
                  <a:tcPr>
                    <a:lnL w="12700" cap="flat" cmpd="sng" algn="ctr">
                      <a:solidFill>
                        <a:schemeClr val="accent1"/>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r>
                        <a:rPr lang="en-US" sz="1200" dirty="0">
                          <a:solidFill>
                            <a:schemeClr val="accent1"/>
                          </a:solidFill>
                        </a:rPr>
                        <a:t>Align on project goals and tester profiles</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1132299945"/>
                  </a:ext>
                </a:extLst>
              </a:tr>
              <a:tr h="240300">
                <a:tc vMerge="1">
                  <a:txBody>
                    <a:bodyPr/>
                    <a:lstStyle/>
                    <a:p>
                      <a:endParaRPr lang="en-US" sz="1200" b="1" dirty="0">
                        <a:solidFill>
                          <a:schemeClr val="accent1"/>
                        </a:solidFill>
                      </a:endParaRPr>
                    </a:p>
                  </a:txBody>
                  <a:tcPr>
                    <a:lnL w="12700" cap="flat" cmpd="sng" algn="ctr">
                      <a:solidFill>
                        <a:schemeClr val="accent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Develop screening questions for recruitment </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144759400"/>
                  </a:ext>
                </a:extLst>
              </a:tr>
              <a:tr h="24030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Finalize client testing material and share access with testing team</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4"/>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1613999591"/>
                  </a:ext>
                </a:extLst>
              </a:tr>
              <a:tr h="240300">
                <a:tc vMerge="1">
                  <a:txBody>
                    <a:bodyPr/>
                    <a:lstStyle/>
                    <a:p>
                      <a:endParaRPr lang="en-US" sz="1200" b="1" dirty="0">
                        <a:solidFill>
                          <a:schemeClr val="accent1"/>
                        </a:solidFill>
                      </a:endParaRPr>
                    </a:p>
                  </a:txBody>
                  <a:tcPr>
                    <a:lnL w="12700" cap="flat" cmpd="sng" algn="ctr">
                      <a:solidFill>
                        <a:schemeClr val="accent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Outline test scenarios and develop test plan</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19798086"/>
                  </a:ext>
                </a:extLst>
              </a:tr>
              <a:tr h="400499">
                <a:tc rowSpan="2">
                  <a:txBody>
                    <a:bodyPr/>
                    <a:lstStyle/>
                    <a:p>
                      <a:r>
                        <a:rPr lang="en-US" sz="1200" b="1" dirty="0">
                          <a:solidFill>
                            <a:schemeClr val="accent1"/>
                          </a:solidFill>
                        </a:rPr>
                        <a:t>Recruitment</a:t>
                      </a:r>
                    </a:p>
                  </a:txBody>
                  <a:tcPr>
                    <a:lnL w="12700" cap="flat" cmpd="sng" algn="ctr">
                      <a:solidFill>
                        <a:schemeClr val="accent1"/>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l"/>
                      <a:r>
                        <a:rPr lang="en-US" sz="1200" dirty="0">
                          <a:solidFill>
                            <a:schemeClr val="accent1"/>
                          </a:solidFill>
                        </a:rPr>
                        <a:t>Recruitment of CUTgroup participants who meet target user criteria</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1092546584"/>
                  </a:ext>
                </a:extLst>
              </a:tr>
              <a:tr h="240300">
                <a:tc vMerge="1">
                  <a:txBody>
                    <a:bodyPr/>
                    <a:lstStyle/>
                    <a:p>
                      <a:endParaRPr lang="en-US" sz="1400" b="1" dirty="0">
                        <a:solidFill>
                          <a:schemeClr val="accent1"/>
                        </a:solidFill>
                      </a:endParaRPr>
                    </a:p>
                  </a:txBody>
                  <a:tcPr/>
                </a:tc>
                <a:tc>
                  <a:txBody>
                    <a:bodyPr/>
                    <a:lstStyle/>
                    <a:p>
                      <a:r>
                        <a:rPr lang="en-US" sz="1200" dirty="0">
                          <a:solidFill>
                            <a:schemeClr val="accent1"/>
                          </a:solidFill>
                        </a:rPr>
                        <a:t>Recruitment and training of proctors</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4064015500"/>
                  </a:ext>
                </a:extLst>
              </a:tr>
              <a:tr h="240300">
                <a:tc rowSpan="2">
                  <a:txBody>
                    <a:bodyPr/>
                    <a:lstStyle/>
                    <a:p>
                      <a:r>
                        <a:rPr lang="en-US" sz="1200" b="1" dirty="0">
                          <a:solidFill>
                            <a:schemeClr val="accent1"/>
                          </a:solidFill>
                        </a:rPr>
                        <a:t>Test Execution</a:t>
                      </a:r>
                    </a:p>
                  </a:txBody>
                  <a:tcPr>
                    <a:lnL w="12700" cap="flat" cmpd="sng" algn="ctr">
                      <a:solidFill>
                        <a:schemeClr val="accent1"/>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Procure space and test technology, if needed</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3315161792"/>
                  </a:ext>
                </a:extLst>
              </a:tr>
              <a:tr h="240300">
                <a:tc vMerge="1">
                  <a:txBody>
                    <a:bodyPr/>
                    <a:lstStyle/>
                    <a:p>
                      <a:endParaRPr lang="en-US" sz="1400" b="1" dirty="0">
                        <a:solidFill>
                          <a:schemeClr val="accent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Execute, facilitate, and document test sessions</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endParaRPr lang="en-US" sz="1200" b="1" dirty="0">
                        <a:solidFill>
                          <a:schemeClr val="accent4"/>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782797828"/>
                  </a:ext>
                </a:extLst>
              </a:tr>
              <a:tr h="400499">
                <a:tc rowSpan="2">
                  <a:txBody>
                    <a:bodyPr/>
                    <a:lstStyle/>
                    <a:p>
                      <a:r>
                        <a:rPr lang="en-US" sz="1200" b="1" dirty="0">
                          <a:solidFill>
                            <a:schemeClr val="accent1"/>
                          </a:solidFill>
                        </a:rPr>
                        <a:t>Analysis and Reporting</a:t>
                      </a:r>
                    </a:p>
                  </a:txBody>
                  <a:tcPr>
                    <a:lnL w="12700" cap="flat" cmpd="sng" algn="ctr">
                      <a:solidFill>
                        <a:schemeClr val="accent1"/>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Analyze full test results and develop user feedback summary and key recommendations</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2042780167"/>
                  </a:ext>
                </a:extLst>
              </a:tr>
              <a:tr h="342390">
                <a:tc vMerge="1">
                  <a:txBody>
                    <a:bodyPr/>
                    <a:lstStyle/>
                    <a:p>
                      <a:endParaRPr lang="en-US" sz="1400" b="1" dirty="0">
                        <a:solidFill>
                          <a:schemeClr val="accent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Develop scrubbed, shareable version of project data</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2700" cap="flat" cmpd="sng" algn="ctr">
                      <a:solidFill>
                        <a:schemeClr val="accent2"/>
                      </a:solidFill>
                      <a:prstDash val="sysDot"/>
                      <a:round/>
                      <a:headEnd type="none" w="med" len="med"/>
                      <a:tailEnd type="none" w="med" len="med"/>
                    </a:lnB>
                  </a:tcPr>
                </a:tc>
                <a:extLst>
                  <a:ext uri="{0D108BD9-81ED-4DB2-BD59-A6C34878D82A}">
                    <a16:rowId xmlns:a16="http://schemas.microsoft.com/office/drawing/2014/main" val="4269558205"/>
                  </a:ext>
                </a:extLst>
              </a:tr>
              <a:tr h="400499">
                <a:tc>
                  <a:txBody>
                    <a:bodyPr/>
                    <a:lstStyle/>
                    <a:p>
                      <a:endParaRPr lang="en-US" sz="1200" b="1" dirty="0">
                        <a:solidFill>
                          <a:schemeClr val="accent1"/>
                        </a:solidFill>
                      </a:endParaRPr>
                    </a:p>
                  </a:txBody>
                  <a:tcPr>
                    <a:lnL w="12700" cap="flat" cmpd="sng" algn="ctr">
                      <a:solidFill>
                        <a:schemeClr val="accent1"/>
                      </a:solidFill>
                      <a:prstDash val="solid"/>
                      <a:round/>
                      <a:headEnd type="none" w="med" len="med"/>
                      <a:tailEnd type="none" w="med" len="med"/>
                    </a:lnL>
                    <a:lnT w="28575" cap="flat" cmpd="sng" algn="ctr">
                      <a:no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Brief project stakeholders on actionable recommendations</a:t>
                      </a:r>
                    </a:p>
                  </a:txBody>
                  <a:tcPr>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ctr"/>
                      <a:r>
                        <a:rPr lang="en-US" sz="1200" b="1" dirty="0">
                          <a:solidFill>
                            <a:schemeClr val="accent4"/>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2"/>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444417670"/>
                  </a:ext>
                </a:extLst>
              </a:tr>
              <a:tr h="400499">
                <a:tc>
                  <a:txBody>
                    <a:bodyPr/>
                    <a:lstStyle/>
                    <a:p>
                      <a:r>
                        <a:rPr lang="en-US" sz="1200" b="1" dirty="0">
                          <a:solidFill>
                            <a:schemeClr val="accent1"/>
                          </a:solidFill>
                        </a:rPr>
                        <a:t>Project Management and Communications</a:t>
                      </a:r>
                    </a:p>
                  </a:txBody>
                  <a:tcPr>
                    <a:lnL w="12700" cap="flat" cmpd="sng" algn="ctr">
                      <a:solidFill>
                        <a:schemeClr val="accent1"/>
                      </a:solidFill>
                      <a:prstDash val="solid"/>
                      <a:round/>
                      <a:headEnd type="none" w="med" len="med"/>
                      <a:tailEnd type="none" w="med" len="med"/>
                    </a:lnL>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Provide project management services and updates to stakeholders, potentially lead communications</a:t>
                      </a:r>
                    </a:p>
                  </a:txBody>
                  <a:tcPr>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b="1" dirty="0">
                          <a:solidFill>
                            <a:schemeClr val="accent1"/>
                          </a:solidFill>
                        </a:rPr>
                        <a:t>X</a:t>
                      </a: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en-US" sz="1200" b="1" dirty="0">
                        <a:solidFill>
                          <a:schemeClr val="accent1"/>
                        </a:solidFill>
                      </a:endParaRPr>
                    </a:p>
                  </a:txBody>
                  <a:tcPr anchor="ctr">
                    <a:lnL w="12700" cap="flat" cmpd="sng" algn="ctr">
                      <a:solidFill>
                        <a:schemeClr val="accent1"/>
                      </a:solidFill>
                      <a:prstDash val="sysDot"/>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056420423"/>
                  </a:ext>
                </a:extLst>
              </a:tr>
            </a:tbl>
          </a:graphicData>
        </a:graphic>
      </p:graphicFrame>
      <p:sp>
        <p:nvSpPr>
          <p:cNvPr id="2" name="TextBox 1">
            <a:extLst>
              <a:ext uri="{FF2B5EF4-FFF2-40B4-BE49-F238E27FC236}">
                <a16:creationId xmlns:a16="http://schemas.microsoft.com/office/drawing/2014/main" id="{80327643-B8E7-4B50-A5A3-7C2141EB9871}"/>
              </a:ext>
            </a:extLst>
          </p:cNvPr>
          <p:cNvSpPr txBox="1"/>
          <p:nvPr/>
        </p:nvSpPr>
        <p:spPr>
          <a:xfrm>
            <a:off x="8276095" y="5872327"/>
            <a:ext cx="3627893" cy="338554"/>
          </a:xfrm>
          <a:prstGeom prst="rect">
            <a:avLst/>
          </a:prstGeom>
          <a:noFill/>
        </p:spPr>
        <p:txBody>
          <a:bodyPr wrap="square" rtlCol="0">
            <a:spAutoFit/>
          </a:bodyPr>
          <a:lstStyle/>
          <a:p>
            <a:pPr marL="115887" algn="r" eaLnBrk="0" hangingPunct="0">
              <a:spcBef>
                <a:spcPct val="20000"/>
              </a:spcBef>
              <a:buClr>
                <a:srgbClr val="0099CC"/>
              </a:buClr>
              <a:buSzPct val="80000"/>
            </a:pPr>
            <a:r>
              <a:rPr lang="en-US" sz="1600" b="1" dirty="0">
                <a:solidFill>
                  <a:schemeClr val="accent1"/>
                </a:solidFill>
                <a:latin typeface="Calibri" panose="020F0502020204030204" pitchFamily="34" charset="0"/>
                <a:cs typeface="Calibri" panose="020F0502020204030204" pitchFamily="34" charset="0"/>
              </a:rPr>
              <a:t>X: Lead     </a:t>
            </a:r>
            <a:r>
              <a:rPr lang="en-US" sz="1600" b="1" dirty="0">
                <a:solidFill>
                  <a:schemeClr val="accent4"/>
                </a:solidFill>
                <a:latin typeface="Calibri" panose="020F0502020204030204" pitchFamily="34" charset="0"/>
                <a:cs typeface="Calibri" panose="020F0502020204030204" pitchFamily="34" charset="0"/>
              </a:rPr>
              <a:t>X</a:t>
            </a:r>
            <a:r>
              <a:rPr lang="en-US" sz="1600" b="1" dirty="0">
                <a:solidFill>
                  <a:schemeClr val="accent1"/>
                </a:solidFill>
                <a:latin typeface="Calibri" panose="020F0502020204030204" pitchFamily="34" charset="0"/>
                <a:cs typeface="Calibri" panose="020F0502020204030204" pitchFamily="34" charset="0"/>
              </a:rPr>
              <a:t>: Participant/Consulted</a:t>
            </a:r>
            <a:endParaRPr lang="en-US" sz="1600" b="1" dirty="0">
              <a:solidFill>
                <a:srgbClr val="00B05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A64AD2-E00E-4031-8A6E-B7BAE2546869}"/>
              </a:ext>
            </a:extLst>
          </p:cNvPr>
          <p:cNvSpPr txBox="1"/>
          <p:nvPr/>
        </p:nvSpPr>
        <p:spPr>
          <a:xfrm>
            <a:off x="837605" y="5953389"/>
            <a:ext cx="7438490" cy="400110"/>
          </a:xfrm>
          <a:prstGeom prst="rect">
            <a:avLst/>
          </a:prstGeom>
          <a:noFill/>
        </p:spPr>
        <p:txBody>
          <a:bodyPr wrap="square" rtlCol="0">
            <a:spAutoFit/>
          </a:bodyPr>
          <a:lstStyle/>
          <a:p>
            <a:pPr marL="115887" eaLnBrk="0" hangingPunct="0">
              <a:spcBef>
                <a:spcPct val="20000"/>
              </a:spcBef>
              <a:buClr>
                <a:srgbClr val="0099CC"/>
              </a:buClr>
              <a:buSzPct val="80000"/>
            </a:pPr>
            <a:r>
              <a:rPr lang="en-US" sz="1000" i="1" dirty="0">
                <a:solidFill>
                  <a:schemeClr val="accent1"/>
                </a:solidFill>
                <a:latin typeface="Calibri" panose="020F0502020204030204" pitchFamily="34" charset="0"/>
                <a:cs typeface="Calibri" panose="020F0502020204030204" pitchFamily="34" charset="0"/>
              </a:rPr>
              <a:t>*Funder, Execution Lead, and Community Lead can be within the same organizations or from unique organizations. Client is often a different organization that is asking for services, but if it’s an internal project, could also be within the same organization</a:t>
            </a:r>
            <a:endParaRPr lang="en-US" sz="1000" i="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49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73D539-1B3C-462A-8DEE-9C03D8791461}"/>
              </a:ext>
            </a:extLst>
          </p:cNvPr>
          <p:cNvSpPr>
            <a:spLocks noGrp="1"/>
          </p:cNvSpPr>
          <p:nvPr>
            <p:ph type="body" sz="quarter" idx="11"/>
          </p:nvPr>
        </p:nvSpPr>
        <p:spPr/>
        <p:txBody>
          <a:bodyPr/>
          <a:lstStyle/>
          <a:p>
            <a:r>
              <a:rPr lang="en-US" dirty="0"/>
              <a:t>Thank YOu</a:t>
            </a:r>
          </a:p>
        </p:txBody>
      </p:sp>
      <p:sp>
        <p:nvSpPr>
          <p:cNvPr id="3" name="Text Placeholder 2">
            <a:extLst>
              <a:ext uri="{FF2B5EF4-FFF2-40B4-BE49-F238E27FC236}">
                <a16:creationId xmlns:a16="http://schemas.microsoft.com/office/drawing/2014/main" id="{85E20600-162B-437C-8828-182494054348}"/>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70428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9F6FB-1AFE-415F-B762-B87C25E46BAE}"/>
              </a:ext>
            </a:extLst>
          </p:cNvPr>
          <p:cNvSpPr>
            <a:spLocks noGrp="1"/>
          </p:cNvSpPr>
          <p:nvPr>
            <p:ph type="body" sz="quarter" idx="10"/>
          </p:nvPr>
        </p:nvSpPr>
        <p:spPr/>
        <p:txBody>
          <a:bodyPr/>
          <a:lstStyle/>
          <a:p>
            <a:pPr lvl="0">
              <a:buClr>
                <a:srgbClr val="233951"/>
              </a:buClr>
            </a:pPr>
            <a:r>
              <a:rPr lang="en-US" sz="2800" dirty="0">
                <a:solidFill>
                  <a:prstClr val="white"/>
                </a:solidFill>
              </a:rPr>
              <a:t>Appendix: Chicago CUTgroup Case Studies</a:t>
            </a:r>
            <a:endParaRPr lang="en-US" sz="2800" dirty="0"/>
          </a:p>
        </p:txBody>
      </p:sp>
    </p:spTree>
    <p:extLst>
      <p:ext uri="{BB962C8B-B14F-4D97-AF65-F5344CB8AC3E}">
        <p14:creationId xmlns:p14="http://schemas.microsoft.com/office/powerpoint/2010/main" val="149762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EEDFB3-8E0C-4910-AD5E-958CCB591D63}"/>
              </a:ext>
            </a:extLst>
          </p:cNvPr>
          <p:cNvPicPr>
            <a:picLocks noChangeAspect="1"/>
          </p:cNvPicPr>
          <p:nvPr/>
        </p:nvPicPr>
        <p:blipFill rotWithShape="1">
          <a:blip r:embed="rId3"/>
          <a:srcRect l="5628" r="10520"/>
          <a:stretch/>
        </p:blipFill>
        <p:spPr>
          <a:xfrm>
            <a:off x="6107576" y="0"/>
            <a:ext cx="6096000" cy="4089400"/>
          </a:xfrm>
          <a:prstGeom prst="rect">
            <a:avLst/>
          </a:prstGeom>
        </p:spPr>
      </p:pic>
      <p:sp>
        <p:nvSpPr>
          <p:cNvPr id="2" name="Text Placeholder 1">
            <a:extLst>
              <a:ext uri="{FF2B5EF4-FFF2-40B4-BE49-F238E27FC236}">
                <a16:creationId xmlns:a16="http://schemas.microsoft.com/office/drawing/2014/main" id="{5CFCEB04-F546-4445-83B3-0F1302E29C73}"/>
              </a:ext>
            </a:extLst>
          </p:cNvPr>
          <p:cNvSpPr>
            <a:spLocks noGrp="1"/>
          </p:cNvSpPr>
          <p:nvPr>
            <p:ph type="body" sz="quarter" idx="18"/>
          </p:nvPr>
        </p:nvSpPr>
        <p:spPr>
          <a:xfrm>
            <a:off x="6107575" y="4089400"/>
            <a:ext cx="6096000" cy="2768599"/>
          </a:xfrm>
        </p:spPr>
        <p:txBody>
          <a:bodyPr/>
          <a:lstStyle/>
          <a:p>
            <a:pPr algn="l"/>
            <a:r>
              <a:rPr lang="en-US" sz="1400" spc="0" dirty="0">
                <a:latin typeface="+mj-lt"/>
              </a:rPr>
              <a:t>“CUTgroup provided us our first opportunity to get our product in front of potential users. They conducted a thorough and precise user test that provided us with detailed feedback. The user test significantly increased our organizational capacity, but more importantly, affirmed that we are moving in the right direction to best serve our users.” </a:t>
            </a:r>
          </a:p>
          <a:p>
            <a:pPr algn="l"/>
            <a:r>
              <a:rPr lang="en-US" sz="1400" spc="0" dirty="0">
                <a:latin typeface="+mj-lt"/>
              </a:rPr>
              <a:t>		- Cait Kennedy, Executive Director and Co-Founder of unBail</a:t>
            </a:r>
          </a:p>
        </p:txBody>
      </p:sp>
      <p:sp>
        <p:nvSpPr>
          <p:cNvPr id="3" name="Text Placeholder 2">
            <a:extLst>
              <a:ext uri="{FF2B5EF4-FFF2-40B4-BE49-F238E27FC236}">
                <a16:creationId xmlns:a16="http://schemas.microsoft.com/office/drawing/2014/main" id="{26475DFE-F6E8-4C13-B087-BB5D9EC8933C}"/>
              </a:ext>
            </a:extLst>
          </p:cNvPr>
          <p:cNvSpPr>
            <a:spLocks noGrp="1"/>
          </p:cNvSpPr>
          <p:nvPr>
            <p:ph type="body" sz="quarter" idx="10"/>
          </p:nvPr>
        </p:nvSpPr>
        <p:spPr>
          <a:xfrm>
            <a:off x="392575" y="502616"/>
            <a:ext cx="5524500" cy="346635"/>
          </a:xfrm>
        </p:spPr>
        <p:txBody>
          <a:bodyPr/>
          <a:lstStyle/>
          <a:p>
            <a:r>
              <a:rPr lang="en-US" dirty="0"/>
              <a:t>Case Study | unBAil APP</a:t>
            </a:r>
          </a:p>
        </p:txBody>
      </p:sp>
      <p:sp>
        <p:nvSpPr>
          <p:cNvPr id="4" name="Text Placeholder 3">
            <a:extLst>
              <a:ext uri="{FF2B5EF4-FFF2-40B4-BE49-F238E27FC236}">
                <a16:creationId xmlns:a16="http://schemas.microsoft.com/office/drawing/2014/main" id="{8BDA580E-F8B5-4F00-9568-C73EB7D6294B}"/>
              </a:ext>
            </a:extLst>
          </p:cNvPr>
          <p:cNvSpPr>
            <a:spLocks noGrp="1"/>
          </p:cNvSpPr>
          <p:nvPr>
            <p:ph type="body" sz="quarter" idx="11"/>
          </p:nvPr>
        </p:nvSpPr>
        <p:spPr>
          <a:xfrm>
            <a:off x="392575" y="913325"/>
            <a:ext cx="5524500" cy="116157"/>
          </a:xfrm>
        </p:spPr>
        <p:txBody>
          <a:bodyPr/>
          <a:lstStyle/>
          <a:p>
            <a:r>
              <a:rPr lang="en-US" dirty="0">
                <a:latin typeface="+mj-lt"/>
                <a:cs typeface="Calibri Light" panose="020F0302020204030204" pitchFamily="34" charset="0"/>
              </a:rPr>
              <a:t>CUTgroup Test on unBail App Wireframes</a:t>
            </a:r>
          </a:p>
        </p:txBody>
      </p:sp>
      <p:sp>
        <p:nvSpPr>
          <p:cNvPr id="9" name="TextBox 8">
            <a:extLst>
              <a:ext uri="{FF2B5EF4-FFF2-40B4-BE49-F238E27FC236}">
                <a16:creationId xmlns:a16="http://schemas.microsoft.com/office/drawing/2014/main" id="{0429C15A-9C96-4CFC-A37D-D9750B5B8303}"/>
              </a:ext>
            </a:extLst>
          </p:cNvPr>
          <p:cNvSpPr txBox="1"/>
          <p:nvPr/>
        </p:nvSpPr>
        <p:spPr>
          <a:xfrm>
            <a:off x="8644193" y="6403760"/>
            <a:ext cx="2550935" cy="123111"/>
          </a:xfrm>
          <a:prstGeom prst="rect">
            <a:avLst/>
          </a:prstGeom>
          <a:noFill/>
        </p:spPr>
        <p:txBody>
          <a:bodyPr wrap="square" lIns="0" tIns="0" rIns="0" bIns="0"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CONFIDENTIAL </a:t>
            </a:r>
            <a:r>
              <a:rPr kumimoji="0" lang="en-US" sz="800" b="0" i="0" u="none" strike="noStrike" kern="1200" cap="none" spc="300" normalizeH="0" baseline="0" noProof="0" dirty="0">
                <a:ln>
                  <a:noFill/>
                </a:ln>
                <a:solidFill>
                  <a:prstClr val="white"/>
                </a:solidFill>
                <a:effectLst/>
                <a:uLnTx/>
                <a:uFillTx/>
                <a:latin typeface="Calibri" panose="020F0502020204030204"/>
                <a:ea typeface="ＭＳ Ｐゴシック" pitchFamily="34" charset="-128"/>
                <a:cs typeface="+mn-cs"/>
              </a:rPr>
              <a:t>|</a:t>
            </a: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NOT FOR DISTRIBUTION </a:t>
            </a:r>
          </a:p>
        </p:txBody>
      </p:sp>
      <p:sp>
        <p:nvSpPr>
          <p:cNvPr id="10" name="TextBox 9">
            <a:extLst>
              <a:ext uri="{FF2B5EF4-FFF2-40B4-BE49-F238E27FC236}">
                <a16:creationId xmlns:a16="http://schemas.microsoft.com/office/drawing/2014/main" id="{1161989C-E9A1-4477-9ED7-2A2C9DEBF996}"/>
              </a:ext>
            </a:extLst>
          </p:cNvPr>
          <p:cNvSpPr txBox="1"/>
          <p:nvPr/>
        </p:nvSpPr>
        <p:spPr>
          <a:xfrm>
            <a:off x="11433741" y="6403760"/>
            <a:ext cx="224242" cy="123111"/>
          </a:xfrm>
          <a:prstGeom prst="rect">
            <a:avLst/>
          </a:prstGeom>
          <a:noFill/>
        </p:spPr>
        <p:txBody>
          <a:bodyPr wrap="square" lIns="0" tIns="0" rIns="0" bIns="0"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27692F5A-FC14-4E83-B4CC-18F6C2D780A4}" type="slidenum">
              <a:rPr kumimoji="0" lang="en-US" sz="800" b="0" i="0" u="none" strike="noStrike" kern="1200" cap="none" spc="32" normalizeH="0" baseline="0" noProof="0" smtClean="0">
                <a:ln>
                  <a:noFill/>
                </a:ln>
                <a:solidFill>
                  <a:prstClr val="white"/>
                </a:solidFill>
                <a:effectLst/>
                <a:uLnTx/>
                <a:uFillTx/>
                <a:latin typeface="Calibri" panose="020F0502020204030204"/>
                <a:ea typeface="ＭＳ Ｐゴシック"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8</a:t>
            </a:fld>
            <a:endParaRPr kumimoji="0" lang="en-US" sz="800" b="0"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endParaRPr>
          </a:p>
        </p:txBody>
      </p:sp>
      <p:sp>
        <p:nvSpPr>
          <p:cNvPr id="11" name="Freeform 5">
            <a:hlinkClick r:id="" action="ppaction://hlinkshowjump?jump=nextslide"/>
            <a:extLst>
              <a:ext uri="{FF2B5EF4-FFF2-40B4-BE49-F238E27FC236}">
                <a16:creationId xmlns:a16="http://schemas.microsoft.com/office/drawing/2014/main" id="{05218F97-E0BC-4578-9995-28E0C500F668}"/>
              </a:ext>
            </a:extLst>
          </p:cNvPr>
          <p:cNvSpPr>
            <a:spLocks noEditPoints="1"/>
          </p:cNvSpPr>
          <p:nvPr/>
        </p:nvSpPr>
        <p:spPr bwMode="auto">
          <a:xfrm>
            <a:off x="11657983"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sp>
        <p:nvSpPr>
          <p:cNvPr id="12" name="Freeform 5">
            <a:hlinkClick r:id="" action="ppaction://hlinkshowjump?jump=previousslide"/>
            <a:extLst>
              <a:ext uri="{FF2B5EF4-FFF2-40B4-BE49-F238E27FC236}">
                <a16:creationId xmlns:a16="http://schemas.microsoft.com/office/drawing/2014/main" id="{9DE69D94-8F13-4179-B412-DA865C53A9CD}"/>
              </a:ext>
            </a:extLst>
          </p:cNvPr>
          <p:cNvSpPr>
            <a:spLocks noEditPoints="1"/>
          </p:cNvSpPr>
          <p:nvPr/>
        </p:nvSpPr>
        <p:spPr bwMode="auto">
          <a:xfrm>
            <a:off x="11269149"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graphicFrame>
        <p:nvGraphicFramePr>
          <p:cNvPr id="7" name="Content Placeholder 6">
            <a:extLst>
              <a:ext uri="{FF2B5EF4-FFF2-40B4-BE49-F238E27FC236}">
                <a16:creationId xmlns:a16="http://schemas.microsoft.com/office/drawing/2014/main" id="{C4052ED1-6DC1-4379-A8D3-913F05D2B3AA}"/>
              </a:ext>
            </a:extLst>
          </p:cNvPr>
          <p:cNvGraphicFramePr>
            <a:graphicFrameLocks noGrp="1"/>
          </p:cNvGraphicFramePr>
          <p:nvPr>
            <p:ph idx="16"/>
          </p:nvPr>
        </p:nvGraphicFramePr>
        <p:xfrm>
          <a:off x="392575" y="1147335"/>
          <a:ext cx="5435601" cy="5085080"/>
        </p:xfrm>
        <a:graphic>
          <a:graphicData uri="http://schemas.openxmlformats.org/drawingml/2006/table">
            <a:tbl>
              <a:tblPr firstRow="1" bandRow="1">
                <a:tableStyleId>{5C22544A-7EE6-4342-B048-85BDC9FD1C3A}</a:tableStyleId>
              </a:tblPr>
              <a:tblGrid>
                <a:gridCol w="5435601">
                  <a:extLst>
                    <a:ext uri="{9D8B030D-6E8A-4147-A177-3AD203B41FA5}">
                      <a16:colId xmlns:a16="http://schemas.microsoft.com/office/drawing/2014/main" val="1767428028"/>
                    </a:ext>
                  </a:extLst>
                </a:gridCol>
              </a:tblGrid>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Goal</a:t>
                      </a:r>
                    </a:p>
                    <a:p>
                      <a:pPr marL="0" marR="0" lvl="0" indent="0" algn="l" defTabSz="457200" rtl="0" eaLnBrk="0" fontAlgn="base" latinLnBrk="0" hangingPunct="0">
                        <a:lnSpc>
                          <a:spcPct val="100000"/>
                        </a:lnSpc>
                        <a:spcBef>
                          <a:spcPts val="800"/>
                        </a:spcBef>
                        <a:spcAft>
                          <a:spcPct val="0"/>
                        </a:spcAft>
                        <a:buClr>
                          <a:srgbClr val="233951"/>
                        </a:buClr>
                        <a:buSzPct val="8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unBail create</a:t>
                      </a:r>
                      <a:r>
                        <a:rPr lang="en-US" sz="1400" b="0" dirty="0">
                          <a:solidFill>
                            <a:srgbClr val="233951"/>
                          </a:solidFill>
                          <a:latin typeface="+mn-lt"/>
                        </a:rPr>
                        <a:t>d an app to </a:t>
                      </a: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help defendants in both municipal and county court systems facing felony or misdemeanor charges navigate their pre-trial information. The app is also meant to serve family members and friends of a defendant who is being held in jail while awaiting trial.  </a:t>
                      </a:r>
                    </a:p>
                  </a:txBody>
                  <a:tcPr marL="0" marR="0" marT="137160" marB="137160" anchor="ctr">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77611424"/>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Engagement</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designed and led a round of remote, moderated wireframe/usability tests to ensure that the app was accessible, user friendly, and contained the information that the users were looking for. The majority of the testers had experience with thee municipal or county systems through their own charges or through family and friends.</a:t>
                      </a:r>
                    </a:p>
                  </a:txBody>
                  <a:tcPr marL="0" marR="0" marT="137160" marB="137160" anchor="ct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60041212"/>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Outcome</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provided our partners a set of recommended priority issues to fix. The unBail team has already incorporated the feedback from the user test into the app prototype, and is now preparing to release a request for proposal to developers in order to translate the prototype into a cross-platform mobile app. The team may also conduct additional usability testing for a beta version of the unBail app with end users.</a:t>
                      </a:r>
                    </a:p>
                  </a:txBody>
                  <a:tcPr marL="0" marR="0" marT="137160" marB="137160" anchor="ctr">
                    <a:lnT w="9525"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3199689"/>
                  </a:ext>
                </a:extLst>
              </a:tr>
            </a:tbl>
          </a:graphicData>
        </a:graphic>
      </p:graphicFrame>
      <p:pic>
        <p:nvPicPr>
          <p:cNvPr id="17" name="Picture 16">
            <a:extLst>
              <a:ext uri="{FF2B5EF4-FFF2-40B4-BE49-F238E27FC236}">
                <a16:creationId xmlns:a16="http://schemas.microsoft.com/office/drawing/2014/main" id="{A5526A9B-21E4-475F-B7FE-15B3AC576723}"/>
              </a:ext>
            </a:extLst>
          </p:cNvPr>
          <p:cNvPicPr>
            <a:picLocks noChangeAspect="1"/>
          </p:cNvPicPr>
          <p:nvPr/>
        </p:nvPicPr>
        <p:blipFill>
          <a:blip r:embed="rId4"/>
          <a:stretch>
            <a:fillRect/>
          </a:stretch>
        </p:blipFill>
        <p:spPr>
          <a:xfrm>
            <a:off x="398795" y="6241905"/>
            <a:ext cx="600070" cy="454617"/>
          </a:xfrm>
          <a:prstGeom prst="rect">
            <a:avLst/>
          </a:prstGeom>
        </p:spPr>
      </p:pic>
      <p:cxnSp>
        <p:nvCxnSpPr>
          <p:cNvPr id="18" name="Straight Connector 17">
            <a:extLst>
              <a:ext uri="{FF2B5EF4-FFF2-40B4-BE49-F238E27FC236}">
                <a16:creationId xmlns:a16="http://schemas.microsoft.com/office/drawing/2014/main" id="{5F062227-99C5-43B5-88AC-EC3A3829C3CE}"/>
              </a:ext>
            </a:extLst>
          </p:cNvPr>
          <p:cNvCxnSpPr>
            <a:cxnSpLocks/>
          </p:cNvCxnSpPr>
          <p:nvPr/>
        </p:nvCxnSpPr>
        <p:spPr>
          <a:xfrm>
            <a:off x="1116635" y="6460910"/>
            <a:ext cx="48004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7106" name="Picture 2">
            <a:extLst>
              <a:ext uri="{FF2B5EF4-FFF2-40B4-BE49-F238E27FC236}">
                <a16:creationId xmlns:a16="http://schemas.microsoft.com/office/drawing/2014/main" id="{7A4012A9-5E15-47C0-B604-E9F9443B73FA}"/>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47469" r="2532"/>
          <a:stretch/>
        </p:blipFill>
        <p:spPr bwMode="auto">
          <a:xfrm>
            <a:off x="6107575" y="0"/>
            <a:ext cx="6096000" cy="411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94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EEDFB3-8E0C-4910-AD5E-958CCB591D63}"/>
              </a:ext>
            </a:extLst>
          </p:cNvPr>
          <p:cNvPicPr>
            <a:picLocks noChangeAspect="1"/>
          </p:cNvPicPr>
          <p:nvPr/>
        </p:nvPicPr>
        <p:blipFill rotWithShape="1">
          <a:blip r:embed="rId2"/>
          <a:srcRect l="5628" r="10520"/>
          <a:stretch/>
        </p:blipFill>
        <p:spPr>
          <a:xfrm>
            <a:off x="6096001" y="0"/>
            <a:ext cx="6096000" cy="4089400"/>
          </a:xfrm>
          <a:prstGeom prst="rect">
            <a:avLst/>
          </a:prstGeom>
        </p:spPr>
      </p:pic>
      <p:sp>
        <p:nvSpPr>
          <p:cNvPr id="2" name="Text Placeholder 1">
            <a:extLst>
              <a:ext uri="{FF2B5EF4-FFF2-40B4-BE49-F238E27FC236}">
                <a16:creationId xmlns:a16="http://schemas.microsoft.com/office/drawing/2014/main" id="{5CFCEB04-F546-4445-83B3-0F1302E29C73}"/>
              </a:ext>
            </a:extLst>
          </p:cNvPr>
          <p:cNvSpPr>
            <a:spLocks noGrp="1"/>
          </p:cNvSpPr>
          <p:nvPr>
            <p:ph type="body" sz="quarter" idx="18"/>
          </p:nvPr>
        </p:nvSpPr>
        <p:spPr>
          <a:xfrm>
            <a:off x="6096000" y="4089400"/>
            <a:ext cx="6096000" cy="2768599"/>
          </a:xfrm>
        </p:spPr>
        <p:txBody>
          <a:bodyPr/>
          <a:lstStyle/>
          <a:p>
            <a:pPr algn="l"/>
            <a:r>
              <a:rPr lang="en-US" sz="1400" spc="0" dirty="0">
                <a:latin typeface="+mj-lt"/>
              </a:rPr>
              <a:t>“Our work with the CUTgroup has proved to be an incredibly valuable experience as part of our test plan for the Ventra app—both through the thoughtful feedback we received via the remote test and in affording us an opportunity to sit down face-to-face with a diverse range of riders of CTA, Metra and Pace and learn about users’ experiences together combining an open dialogue and structured testing.” </a:t>
            </a:r>
            <a:r>
              <a:rPr lang="en-US" sz="1400" b="1" spc="0" dirty="0">
                <a:latin typeface="+mj-lt"/>
              </a:rPr>
              <a:t>– Tony Coppoletta, CTA</a:t>
            </a:r>
          </a:p>
        </p:txBody>
      </p:sp>
      <p:sp>
        <p:nvSpPr>
          <p:cNvPr id="3" name="Text Placeholder 2">
            <a:extLst>
              <a:ext uri="{FF2B5EF4-FFF2-40B4-BE49-F238E27FC236}">
                <a16:creationId xmlns:a16="http://schemas.microsoft.com/office/drawing/2014/main" id="{26475DFE-F6E8-4C13-B087-BB5D9EC8933C}"/>
              </a:ext>
            </a:extLst>
          </p:cNvPr>
          <p:cNvSpPr>
            <a:spLocks noGrp="1"/>
          </p:cNvSpPr>
          <p:nvPr>
            <p:ph type="body" sz="quarter" idx="10"/>
          </p:nvPr>
        </p:nvSpPr>
        <p:spPr/>
        <p:txBody>
          <a:bodyPr/>
          <a:lstStyle/>
          <a:p>
            <a:r>
              <a:rPr lang="en-US" dirty="0"/>
              <a:t>Case Study | Ventra App</a:t>
            </a:r>
          </a:p>
        </p:txBody>
      </p:sp>
      <p:sp>
        <p:nvSpPr>
          <p:cNvPr id="4" name="Text Placeholder 3">
            <a:extLst>
              <a:ext uri="{FF2B5EF4-FFF2-40B4-BE49-F238E27FC236}">
                <a16:creationId xmlns:a16="http://schemas.microsoft.com/office/drawing/2014/main" id="{8BDA580E-F8B5-4F00-9568-C73EB7D6294B}"/>
              </a:ext>
            </a:extLst>
          </p:cNvPr>
          <p:cNvSpPr>
            <a:spLocks noGrp="1"/>
          </p:cNvSpPr>
          <p:nvPr>
            <p:ph type="body" sz="quarter" idx="11"/>
          </p:nvPr>
        </p:nvSpPr>
        <p:spPr/>
        <p:txBody>
          <a:bodyPr/>
          <a:lstStyle/>
          <a:p>
            <a:r>
              <a:rPr lang="en-US" dirty="0">
                <a:latin typeface="+mj-lt"/>
                <a:cs typeface="Calibri Light" panose="020F0302020204030204" pitchFamily="34" charset="0"/>
              </a:rPr>
              <a:t>CUTgroup Test on Beta Ventra App</a:t>
            </a:r>
          </a:p>
        </p:txBody>
      </p:sp>
      <p:sp>
        <p:nvSpPr>
          <p:cNvPr id="9" name="TextBox 8">
            <a:extLst>
              <a:ext uri="{FF2B5EF4-FFF2-40B4-BE49-F238E27FC236}">
                <a16:creationId xmlns:a16="http://schemas.microsoft.com/office/drawing/2014/main" id="{0429C15A-9C96-4CFC-A37D-D9750B5B8303}"/>
              </a:ext>
            </a:extLst>
          </p:cNvPr>
          <p:cNvSpPr txBox="1"/>
          <p:nvPr/>
        </p:nvSpPr>
        <p:spPr>
          <a:xfrm>
            <a:off x="8632618" y="6403760"/>
            <a:ext cx="2550935" cy="123111"/>
          </a:xfrm>
          <a:prstGeom prst="rect">
            <a:avLst/>
          </a:prstGeom>
          <a:noFill/>
        </p:spPr>
        <p:txBody>
          <a:bodyPr wrap="square" lIns="0" tIns="0" rIns="0" bIns="0"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CONFIDENTIAL </a:t>
            </a:r>
            <a:r>
              <a:rPr kumimoji="0" lang="en-US" sz="800" b="0" i="0" u="none" strike="noStrike" kern="1200" cap="none" spc="300" normalizeH="0" baseline="0" noProof="0" dirty="0">
                <a:ln>
                  <a:noFill/>
                </a:ln>
                <a:solidFill>
                  <a:prstClr val="white"/>
                </a:solidFill>
                <a:effectLst/>
                <a:uLnTx/>
                <a:uFillTx/>
                <a:latin typeface="Calibri" panose="020F0502020204030204"/>
                <a:ea typeface="ＭＳ Ｐゴシック" pitchFamily="34" charset="-128"/>
                <a:cs typeface="+mn-cs"/>
              </a:rPr>
              <a:t>|</a:t>
            </a:r>
            <a:r>
              <a:rPr kumimoji="0" lang="en-US" sz="800" b="1"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rPr>
              <a:t>NOT FOR DISTRIBUTION </a:t>
            </a:r>
          </a:p>
        </p:txBody>
      </p:sp>
      <p:sp>
        <p:nvSpPr>
          <p:cNvPr id="10" name="TextBox 9">
            <a:extLst>
              <a:ext uri="{FF2B5EF4-FFF2-40B4-BE49-F238E27FC236}">
                <a16:creationId xmlns:a16="http://schemas.microsoft.com/office/drawing/2014/main" id="{1161989C-E9A1-4477-9ED7-2A2C9DEBF996}"/>
              </a:ext>
            </a:extLst>
          </p:cNvPr>
          <p:cNvSpPr txBox="1"/>
          <p:nvPr/>
        </p:nvSpPr>
        <p:spPr>
          <a:xfrm>
            <a:off x="11422166" y="6403760"/>
            <a:ext cx="224242" cy="123111"/>
          </a:xfrm>
          <a:prstGeom prst="rect">
            <a:avLst/>
          </a:prstGeom>
          <a:noFill/>
        </p:spPr>
        <p:txBody>
          <a:bodyPr wrap="square" lIns="0" tIns="0" rIns="0" bIns="0"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27692F5A-FC14-4E83-B4CC-18F6C2D780A4}" type="slidenum">
              <a:rPr kumimoji="0" lang="en-US" sz="800" b="0" i="0" u="none" strike="noStrike" kern="1200" cap="none" spc="32" normalizeH="0" baseline="0" noProof="0" smtClean="0">
                <a:ln>
                  <a:noFill/>
                </a:ln>
                <a:solidFill>
                  <a:prstClr val="white"/>
                </a:solidFill>
                <a:effectLst/>
                <a:uLnTx/>
                <a:uFillTx/>
                <a:latin typeface="Calibri" panose="020F0502020204030204"/>
                <a:ea typeface="ＭＳ Ｐゴシック" pitchFamily="34" charset="-128"/>
                <a:cs typeface="+mn-cs"/>
              </a:rPr>
              <a:pPr marL="0" marR="0" lvl="0" indent="0" algn="ctr" defTabSz="457200" rtl="0" eaLnBrk="1" fontAlgn="base" latinLnBrk="0" hangingPunct="1">
                <a:lnSpc>
                  <a:spcPct val="100000"/>
                </a:lnSpc>
                <a:spcBef>
                  <a:spcPct val="0"/>
                </a:spcBef>
                <a:spcAft>
                  <a:spcPct val="0"/>
                </a:spcAft>
                <a:buClrTx/>
                <a:buSzTx/>
                <a:buFontTx/>
                <a:buNone/>
                <a:tabLst/>
                <a:defRPr/>
              </a:pPr>
              <a:t>9</a:t>
            </a:fld>
            <a:endParaRPr kumimoji="0" lang="en-US" sz="800" b="0" i="0" u="none" strike="noStrike" kern="1200" cap="none" spc="32" normalizeH="0" baseline="0" noProof="0" dirty="0">
              <a:ln>
                <a:noFill/>
              </a:ln>
              <a:solidFill>
                <a:prstClr val="white"/>
              </a:solidFill>
              <a:effectLst/>
              <a:uLnTx/>
              <a:uFillTx/>
              <a:latin typeface="Calibri" panose="020F0502020204030204"/>
              <a:ea typeface="ＭＳ Ｐゴシック" pitchFamily="34" charset="-128"/>
              <a:cs typeface="+mn-cs"/>
            </a:endParaRPr>
          </a:p>
        </p:txBody>
      </p:sp>
      <p:sp>
        <p:nvSpPr>
          <p:cNvPr id="11" name="Freeform 5">
            <a:hlinkClick r:id="" action="ppaction://hlinkshowjump?jump=nextslide"/>
            <a:extLst>
              <a:ext uri="{FF2B5EF4-FFF2-40B4-BE49-F238E27FC236}">
                <a16:creationId xmlns:a16="http://schemas.microsoft.com/office/drawing/2014/main" id="{05218F97-E0BC-4578-9995-28E0C500F668}"/>
              </a:ext>
            </a:extLst>
          </p:cNvPr>
          <p:cNvSpPr>
            <a:spLocks noEditPoints="1"/>
          </p:cNvSpPr>
          <p:nvPr/>
        </p:nvSpPr>
        <p:spPr bwMode="auto">
          <a:xfrm>
            <a:off x="11646408" y="6384969"/>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sp>
        <p:nvSpPr>
          <p:cNvPr id="12" name="Freeform 5">
            <a:hlinkClick r:id="" action="ppaction://hlinkshowjump?jump=previousslide"/>
            <a:extLst>
              <a:ext uri="{FF2B5EF4-FFF2-40B4-BE49-F238E27FC236}">
                <a16:creationId xmlns:a16="http://schemas.microsoft.com/office/drawing/2014/main" id="{9DE69D94-8F13-4179-B412-DA865C53A9CD}"/>
              </a:ext>
            </a:extLst>
          </p:cNvPr>
          <p:cNvSpPr>
            <a:spLocks noEditPoints="1"/>
          </p:cNvSpPr>
          <p:nvPr/>
        </p:nvSpPr>
        <p:spPr bwMode="auto">
          <a:xfrm>
            <a:off x="11257574" y="6384969"/>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716" b="0" i="0" u="none" strike="noStrike" kern="1200" cap="none" spc="0" normalizeH="0" baseline="0" noProof="0" dirty="0">
              <a:ln>
                <a:noFill/>
              </a:ln>
              <a:solidFill>
                <a:srgbClr val="5ABDE5"/>
              </a:solidFill>
              <a:effectLst/>
              <a:uLnTx/>
              <a:uFillTx/>
              <a:latin typeface="Arial" charset="0"/>
              <a:ea typeface="ＭＳ Ｐゴシック" pitchFamily="34" charset="-128"/>
              <a:cs typeface="+mn-cs"/>
            </a:endParaRPr>
          </a:p>
        </p:txBody>
      </p:sp>
      <p:graphicFrame>
        <p:nvGraphicFramePr>
          <p:cNvPr id="7" name="Content Placeholder 6">
            <a:extLst>
              <a:ext uri="{FF2B5EF4-FFF2-40B4-BE49-F238E27FC236}">
                <a16:creationId xmlns:a16="http://schemas.microsoft.com/office/drawing/2014/main" id="{C4052ED1-6DC1-4379-A8D3-913F05D2B3AA}"/>
              </a:ext>
            </a:extLst>
          </p:cNvPr>
          <p:cNvGraphicFramePr>
            <a:graphicFrameLocks noGrp="1"/>
          </p:cNvGraphicFramePr>
          <p:nvPr>
            <p:ph idx="16"/>
          </p:nvPr>
        </p:nvGraphicFramePr>
        <p:xfrm>
          <a:off x="381000" y="1147335"/>
          <a:ext cx="5435601" cy="4556760"/>
        </p:xfrm>
        <a:graphic>
          <a:graphicData uri="http://schemas.openxmlformats.org/drawingml/2006/table">
            <a:tbl>
              <a:tblPr firstRow="1" bandRow="1">
                <a:tableStyleId>{5C22544A-7EE6-4342-B048-85BDC9FD1C3A}</a:tableStyleId>
              </a:tblPr>
              <a:tblGrid>
                <a:gridCol w="5435601">
                  <a:extLst>
                    <a:ext uri="{9D8B030D-6E8A-4147-A177-3AD203B41FA5}">
                      <a16:colId xmlns:a16="http://schemas.microsoft.com/office/drawing/2014/main" val="1767428028"/>
                    </a:ext>
                  </a:extLst>
                </a:gridCol>
              </a:tblGrid>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Goal</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During the development of the Ventra smartphone app, the Chicago Transit Authority (CTA), Pace, and Metra engaged the CUTgroup to ensure they were building a user-friendly, accessible app.</a:t>
                      </a:r>
                    </a:p>
                  </a:txBody>
                  <a:tcPr marL="0" marR="0" marT="137160" marB="137160" anchor="ctr">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77611424"/>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Engagement</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designed and led two rounds of usability testing– remote/unmoderated &amp; in-person/moderated– to see if the app would be accessible and usable to a number of different Chicago public transit riders. Our participants were excited to contribute to the app development process that would impact a project that would eventually be rolled out to millions of people.</a:t>
                      </a:r>
                    </a:p>
                  </a:txBody>
                  <a:tcPr marL="0" marR="0" marT="137160" marB="137160" anchor="ct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60041212"/>
                  </a:ext>
                </a:extLst>
              </a:tr>
              <a:tr h="370840">
                <a:tc>
                  <a:txBody>
                    <a:bodyPr/>
                    <a:lstStyle/>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600" b="1" i="0" u="none" strike="noStrike" kern="1200" cap="none" spc="0" normalizeH="0" baseline="0" noProof="0" dirty="0">
                          <a:ln>
                            <a:noFill/>
                          </a:ln>
                          <a:solidFill>
                            <a:srgbClr val="C00000"/>
                          </a:solidFill>
                          <a:effectLst/>
                          <a:uLnTx/>
                          <a:uFillTx/>
                          <a:latin typeface="+mn-lt"/>
                          <a:ea typeface="ＭＳ Ｐゴシック" pitchFamily="34" charset="-128"/>
                          <a:cs typeface="+mn-cs"/>
                        </a:rPr>
                        <a:t>Outcome</a:t>
                      </a:r>
                    </a:p>
                    <a:p>
                      <a:pPr marL="0" marR="0" lvl="0" indent="0" algn="l" defTabSz="457200" rtl="0" eaLnBrk="0" fontAlgn="base" latinLnBrk="0" hangingPunct="0">
                        <a:lnSpc>
                          <a:spcPct val="100000"/>
                        </a:lnSpc>
                        <a:spcBef>
                          <a:spcPts val="0"/>
                        </a:spcBef>
                        <a:spcAft>
                          <a:spcPts val="600"/>
                        </a:spcAft>
                        <a:buClr>
                          <a:srgbClr val="BA3535"/>
                        </a:buClr>
                        <a:buSzPct val="100000"/>
                        <a:buFont typeface="Wingdings" panose="05000000000000000000" pitchFamily="2" charset="2"/>
                        <a:buNone/>
                        <a:tabLst/>
                        <a:defRPr/>
                      </a:pPr>
                      <a:r>
                        <a:rPr kumimoji="0" lang="en-US" sz="1400" b="0" i="0" u="none" strike="noStrike" kern="1200" cap="none" spc="0" normalizeH="0" baseline="0" noProof="0" dirty="0">
                          <a:ln>
                            <a:noFill/>
                          </a:ln>
                          <a:solidFill>
                            <a:srgbClr val="233951"/>
                          </a:solidFill>
                          <a:effectLst/>
                          <a:uLnTx/>
                          <a:uFillTx/>
                          <a:latin typeface="+mn-lt"/>
                          <a:ea typeface="ＭＳ Ｐゴシック" pitchFamily="34" charset="-128"/>
                          <a:cs typeface="+mn-cs"/>
                        </a:rPr>
                        <a:t>We provided our partners a set of recommended priority issues to fix. Once those issues were resolved, the app was rolled to an even larger beta group and then launched in January 2016. In two years, the Ventra app has been downloaded over 2 million times.</a:t>
                      </a:r>
                    </a:p>
                  </a:txBody>
                  <a:tcPr marL="0" marR="0" marT="137160" marB="137160" anchor="ctr">
                    <a:lnT w="9525"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3199689"/>
                  </a:ext>
                </a:extLst>
              </a:tr>
            </a:tbl>
          </a:graphicData>
        </a:graphic>
      </p:graphicFrame>
      <p:pic>
        <p:nvPicPr>
          <p:cNvPr id="17" name="Picture 16">
            <a:extLst>
              <a:ext uri="{FF2B5EF4-FFF2-40B4-BE49-F238E27FC236}">
                <a16:creationId xmlns:a16="http://schemas.microsoft.com/office/drawing/2014/main" id="{A5526A9B-21E4-475F-B7FE-15B3AC576723}"/>
              </a:ext>
            </a:extLst>
          </p:cNvPr>
          <p:cNvPicPr>
            <a:picLocks noChangeAspect="1"/>
          </p:cNvPicPr>
          <p:nvPr/>
        </p:nvPicPr>
        <p:blipFill>
          <a:blip r:embed="rId3"/>
          <a:stretch>
            <a:fillRect/>
          </a:stretch>
        </p:blipFill>
        <p:spPr>
          <a:xfrm>
            <a:off x="387220" y="6241905"/>
            <a:ext cx="600070" cy="454617"/>
          </a:xfrm>
          <a:prstGeom prst="rect">
            <a:avLst/>
          </a:prstGeom>
        </p:spPr>
      </p:pic>
      <p:cxnSp>
        <p:nvCxnSpPr>
          <p:cNvPr id="18" name="Straight Connector 17">
            <a:extLst>
              <a:ext uri="{FF2B5EF4-FFF2-40B4-BE49-F238E27FC236}">
                <a16:creationId xmlns:a16="http://schemas.microsoft.com/office/drawing/2014/main" id="{5F062227-99C5-43B5-88AC-EC3A3829C3CE}"/>
              </a:ext>
            </a:extLst>
          </p:cNvPr>
          <p:cNvCxnSpPr>
            <a:cxnSpLocks/>
          </p:cNvCxnSpPr>
          <p:nvPr/>
        </p:nvCxnSpPr>
        <p:spPr>
          <a:xfrm>
            <a:off x="1105060" y="6460910"/>
            <a:ext cx="48004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4386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MTTABLE" val="Cell"/>
  <p:tag name="MTNUMBER" val="0.00411465671105062"/>
  <p:tag name="LEFT" val="341.6667"/>
  <p:tag name="WIDTH" val="276.6667"/>
  <p:tag name="TOP" val="139.3875"/>
  <p:tag name="HEIGHT" val="100.2042"/>
</p:tagLst>
</file>

<file path=ppt/tags/tag49.xml><?xml version="1.0" encoding="utf-8"?>
<p:tagLst xmlns:a="http://schemas.openxmlformats.org/drawingml/2006/main" xmlns:r="http://schemas.openxmlformats.org/officeDocument/2006/relationships" xmlns:p="http://schemas.openxmlformats.org/presentationml/2006/main">
  <p:tag name="1LEVEL" val="0.7"/>
  <p:tag name="2LEVEL" val="0.35"/>
  <p:tag name="3LEVEL" val="0.18"/>
  <p:tag name="4LEVEL" val="0.09"/>
  <p:tag name="5LEVEL" val="0.04"/>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1LEVEL" val="0.7"/>
  <p:tag name="2LEVEL" val="0.35"/>
  <p:tag name="3LEVEL" val="0.18"/>
  <p:tag name="4LEVEL" val="0.09"/>
  <p:tag name="5LEVEL" val="0.04"/>
</p:tagLst>
</file>

<file path=ppt/tags/tag51.xml><?xml version="1.0" encoding="utf-8"?>
<p:tagLst xmlns:a="http://schemas.openxmlformats.org/drawingml/2006/main" xmlns:r="http://schemas.openxmlformats.org/officeDocument/2006/relationships" xmlns:p="http://schemas.openxmlformats.org/presentationml/2006/main">
  <p:tag name="1LEVEL" val="0.7"/>
  <p:tag name="2LEVEL" val="0.35"/>
  <p:tag name="3LEVEL" val="0.18"/>
  <p:tag name="4LEVEL" val="0.09"/>
  <p:tag name="5LEVEL" val="0.04"/>
</p:tagLst>
</file>

<file path=ppt/tags/tag52.xml><?xml version="1.0" encoding="utf-8"?>
<p:tagLst xmlns:a="http://schemas.openxmlformats.org/drawingml/2006/main" xmlns:r="http://schemas.openxmlformats.org/officeDocument/2006/relationships" xmlns:p="http://schemas.openxmlformats.org/presentationml/2006/main">
  <p:tag name="1LEVEL" val="0.7"/>
  <p:tag name="2LEVEL" val="0.35"/>
  <p:tag name="3LEVEL" val="0.18"/>
  <p:tag name="4LEVEL" val="0.09"/>
  <p:tag name="5LEVEL" val="0.04"/>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eaders">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ty Tech Collaborative">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3.xml><?xml version="1.0" encoding="utf-8"?>
<a:theme xmlns:a="http://schemas.openxmlformats.org/drawingml/2006/main" name="Alternate Footer">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4.xml><?xml version="1.0" encoding="utf-8"?>
<a:theme xmlns:a="http://schemas.openxmlformats.org/drawingml/2006/main" name="Edited Footer">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5.xml><?xml version="1.0" encoding="utf-8"?>
<a:theme xmlns:a="http://schemas.openxmlformats.org/drawingml/2006/main" name="1_Headers">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6.xml><?xml version="1.0" encoding="utf-8"?>
<a:theme xmlns:a="http://schemas.openxmlformats.org/drawingml/2006/main" name="1_City Tech Collaborative">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7.xml><?xml version="1.0" encoding="utf-8"?>
<a:theme xmlns:a="http://schemas.openxmlformats.org/drawingml/2006/main" name="2_Headers">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8.xml><?xml version="1.0" encoding="utf-8"?>
<a:theme xmlns:a="http://schemas.openxmlformats.org/drawingml/2006/main" name="3_Headers">
  <a:themeElements>
    <a:clrScheme name="City Tech Collaborative">
      <a:dk1>
        <a:srgbClr val="5ABDE5"/>
      </a:dk1>
      <a:lt1>
        <a:sysClr val="window" lastClr="FFFFFF"/>
      </a:lt1>
      <a:dk2>
        <a:srgbClr val="5ABDE5"/>
      </a:dk2>
      <a:lt2>
        <a:srgbClr val="FFFFFF"/>
      </a:lt2>
      <a:accent1>
        <a:srgbClr val="233951"/>
      </a:accent1>
      <a:accent2>
        <a:srgbClr val="D3D7DC"/>
      </a:accent2>
      <a:accent3>
        <a:srgbClr val="BA3535"/>
      </a:accent3>
      <a:accent4>
        <a:srgbClr val="5ABDE5"/>
      </a:accent4>
      <a:accent5>
        <a:srgbClr val="233951"/>
      </a:accent5>
      <a:accent6>
        <a:srgbClr val="7B8897"/>
      </a:accent6>
      <a:hlink>
        <a:srgbClr val="5ABDE5"/>
      </a:hlink>
      <a:folHlink>
        <a:srgbClr val="23395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spcFirstLastPara="0" vert="horz" wrap="square" lIns="91440" tIns="91440" rIns="91440" bIns="91440" numCol="1" spcCol="1270" rtlCol="0" anchor="ctr" anchorCtr="0">
        <a:noAutofit/>
      </a:bodyPr>
      <a:lstStyle>
        <a:defPPr algn="ctr" defTabSz="1466850" fontAlgn="auto">
          <a:lnSpc>
            <a:spcPct val="90000"/>
          </a:lnSpc>
          <a:spcAft>
            <a:spcPts val="0"/>
          </a:spcAft>
          <a:defRPr sz="1000" dirty="0" err="1" smtClean="0">
            <a:solidFill>
              <a:prstClr val="white"/>
            </a:solidFill>
            <a:latin typeface="Calibri Light" panose="020F030202020403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115887" eaLnBrk="0" hangingPunct="0">
          <a:spcBef>
            <a:spcPct val="20000"/>
          </a:spcBef>
          <a:buClr>
            <a:srgbClr val="0099CC"/>
          </a:buClr>
          <a:buSzPct val="80000"/>
          <a:defRPr sz="1600" dirty="0" smtClean="0">
            <a:solidFill>
              <a:prstClr val="white">
                <a:lumMod val="50000"/>
              </a:prstClr>
            </a:solidFill>
            <a:latin typeface="Calibri Light" panose="020F0302020204030204" pitchFamily="34" charset="0"/>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8BF79938EF84F9D5A4AF7BE19D441" ma:contentTypeVersion="14" ma:contentTypeDescription="Create a new document." ma:contentTypeScope="" ma:versionID="c3e7b5213f1145c4c5de2df50c571854">
  <xsd:schema xmlns:xsd="http://www.w3.org/2001/XMLSchema" xmlns:xs="http://www.w3.org/2001/XMLSchema" xmlns:p="http://schemas.microsoft.com/office/2006/metadata/properties" xmlns:ns2="749b1d80-4186-45a3-b84b-77cbac1427b7" xmlns:ns3="b0a06d42-06d2-4ec2-a92e-3238de8201e1" targetNamespace="http://schemas.microsoft.com/office/2006/metadata/properties" ma:root="true" ma:fieldsID="7967c0f6322db61946e6128b07068315" ns2:_="" ns3:_="">
    <xsd:import namespace="749b1d80-4186-45a3-b84b-77cbac1427b7"/>
    <xsd:import namespace="b0a06d42-06d2-4ec2-a92e-3238de8201e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AutoKeyPoints" minOccurs="0"/>
                <xsd:element ref="ns3:MediaServiceKeyPoints" minOccurs="0"/>
                <xsd:element ref="ns3:Descrip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9b1d80-4186-45a3-b84b-77cbac142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a06d42-06d2-4ec2-a92e-3238de8201e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escription" ma:index="20" nillable="true" ma:displayName="Description" ma:description="Habits to create mindfullness at work" ma:format="Dropdown" ma:internalName="Description">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 xmlns="b0a06d42-06d2-4ec2-a92e-3238de8201e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D1580E-1986-4102-92A9-81BABC269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9b1d80-4186-45a3-b84b-77cbac1427b7"/>
    <ds:schemaRef ds:uri="b0a06d42-06d2-4ec2-a92e-3238de8201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4C250-C2E8-4229-ACA1-B14CC4D87CBF}">
  <ds:schemaRefs>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 ds:uri="749b1d80-4186-45a3-b84b-77cbac1427b7"/>
    <ds:schemaRef ds:uri="b0a06d42-06d2-4ec2-a92e-3238de8201e1"/>
    <ds:schemaRef ds:uri="http://purl.org/dc/dcmityp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8B1F964A-F43A-4769-9C1E-1EE30F3954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12791</TotalTime>
  <Words>1658</Words>
  <Application>Microsoft Office PowerPoint</Application>
  <PresentationFormat>Widescreen</PresentationFormat>
  <Paragraphs>193</Paragraphs>
  <Slides>11</Slides>
  <Notes>3</Notes>
  <HiddenSlides>0</HiddenSlides>
  <MMClips>0</MMClips>
  <ScaleCrop>false</ScaleCrop>
  <HeadingPairs>
    <vt:vector size="8" baseType="variant">
      <vt:variant>
        <vt:lpstr>Fonts Used</vt:lpstr>
      </vt:variant>
      <vt:variant>
        <vt:i4>6</vt:i4>
      </vt:variant>
      <vt:variant>
        <vt:lpstr>Theme</vt:lpstr>
      </vt:variant>
      <vt:variant>
        <vt:i4>8</vt:i4>
      </vt:variant>
      <vt:variant>
        <vt:lpstr>Embedded OLE Servers</vt:lpstr>
      </vt:variant>
      <vt:variant>
        <vt:i4>1</vt:i4>
      </vt:variant>
      <vt:variant>
        <vt:lpstr>Slide Titles</vt:lpstr>
      </vt:variant>
      <vt:variant>
        <vt:i4>11</vt:i4>
      </vt:variant>
    </vt:vector>
  </HeadingPairs>
  <TitlesOfParts>
    <vt:vector size="26" baseType="lpstr">
      <vt:lpstr>Arial</vt:lpstr>
      <vt:lpstr>Calibri</vt:lpstr>
      <vt:lpstr>Calibri Light</vt:lpstr>
      <vt:lpstr>Microsoft Sans Serif</vt:lpstr>
      <vt:lpstr>Segoe UI</vt:lpstr>
      <vt:lpstr>Wingdings</vt:lpstr>
      <vt:lpstr>Headers</vt:lpstr>
      <vt:lpstr>City Tech Collaborative</vt:lpstr>
      <vt:lpstr>Alternate Footer</vt:lpstr>
      <vt:lpstr>Edited Footer</vt:lpstr>
      <vt:lpstr>1_Headers</vt:lpstr>
      <vt:lpstr>1_City Tech Collaborative</vt:lpstr>
      <vt:lpstr>2_Headers</vt:lpstr>
      <vt:lpstr>3_Headers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Meera Raja</dc:creator>
  <cp:lastModifiedBy>Meera Raja</cp:lastModifiedBy>
  <cp:revision>203</cp:revision>
  <cp:lastPrinted>2018-08-15T14:25:55Z</cp:lastPrinted>
  <dcterms:modified xsi:type="dcterms:W3CDTF">2022-03-09T21:44:57Z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0x010100A628BF79938EF84F9D5A4AF7BE19D441</vt:lpwstr>
  </property>
  <property fmtid="{D5CDD505-2E9C-101B-9397-08002B2CF9AE}" pid="3" name="IsMyDocuments">
    <vt:bool>true</vt:bool>
  </property>
  <property fmtid="{D5CDD505-2E9C-101B-9397-08002B2CF9AE}" pid="4" name="_dlc_DocIdItemGuid">
    <vt:lpwstr>56c89be5-6a77-481e-b075-8660c9da1800</vt:lpwstr>
  </property>
</Properties>
</file>